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4" r:id="rId58"/>
    <p:sldId id="315" r:id="rId59"/>
    <p:sldId id="317" r:id="rId60"/>
  </p:sldIdLst>
  <p:sldSz cx="18288000" cy="10287000"/>
  <p:notesSz cx="6858000" cy="9144000"/>
  <p:embeddedFontLst>
    <p:embeddedFont>
      <p:font typeface="Barlow Bold" panose="020B0604020202020204" charset="0"/>
      <p:regular r:id="rId62"/>
    </p:embeddedFont>
    <p:embeddedFont>
      <p:font typeface="Montserrat" panose="020B0604020202020204" charset="0"/>
      <p:regular r:id="rId63"/>
    </p:embeddedFont>
    <p:embeddedFont>
      <p:font typeface="Montserrat Bold" panose="020B0604020202020204" charset="0"/>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h, Priscilla A CIV USN COMNAVSAFECOM NOR VA (USA)" userId="1ecfd9d6-470d-4eb4-9bad-4218fa2d0427" providerId="ADAL" clId="{8DFCBF52-6BB4-4F6F-B5CA-EEDF68EFDA3F}"/>
    <pc:docChg chg="undo custSel delSld modSld">
      <pc:chgData name="Kirsh, Priscilla A CIV USN COMNAVSAFECOM NOR VA (USA)" userId="1ecfd9d6-470d-4eb4-9bad-4218fa2d0427" providerId="ADAL" clId="{8DFCBF52-6BB4-4F6F-B5CA-EEDF68EFDA3F}" dt="2024-05-01T12:39:49.987" v="328" actId="478"/>
      <pc:docMkLst>
        <pc:docMk/>
      </pc:docMkLst>
      <pc:sldChg chg="delSp del mod">
        <pc:chgData name="Kirsh, Priscilla A CIV USN COMNAVSAFECOM NOR VA (USA)" userId="1ecfd9d6-470d-4eb4-9bad-4218fa2d0427" providerId="ADAL" clId="{8DFCBF52-6BB4-4F6F-B5CA-EEDF68EFDA3F}" dt="2024-05-01T12:09:31.613" v="1" actId="2696"/>
        <pc:sldMkLst>
          <pc:docMk/>
          <pc:sldMk cId="0" sldId="256"/>
        </pc:sldMkLst>
        <pc:spChg chg="del">
          <ac:chgData name="Kirsh, Priscilla A CIV USN COMNAVSAFECOM NOR VA (USA)" userId="1ecfd9d6-470d-4eb4-9bad-4218fa2d0427" providerId="ADAL" clId="{8DFCBF52-6BB4-4F6F-B5CA-EEDF68EFDA3F}" dt="2024-05-01T12:09:12.760" v="0" actId="478"/>
          <ac:spMkLst>
            <pc:docMk/>
            <pc:sldMk cId="0" sldId="256"/>
            <ac:spMk id="11" creationId="{00000000-0000-0000-0000-000000000000}"/>
          </ac:spMkLst>
        </pc:spChg>
      </pc:sldChg>
      <pc:sldChg chg="delSp mod">
        <pc:chgData name="Kirsh, Priscilla A CIV USN COMNAVSAFECOM NOR VA (USA)" userId="1ecfd9d6-470d-4eb4-9bad-4218fa2d0427" providerId="ADAL" clId="{8DFCBF52-6BB4-4F6F-B5CA-EEDF68EFDA3F}" dt="2024-05-01T12:10:12.244" v="10" actId="478"/>
        <pc:sldMkLst>
          <pc:docMk/>
          <pc:sldMk cId="0" sldId="257"/>
        </pc:sldMkLst>
        <pc:spChg chg="del">
          <ac:chgData name="Kirsh, Priscilla A CIV USN COMNAVSAFECOM NOR VA (USA)" userId="1ecfd9d6-470d-4eb4-9bad-4218fa2d0427" providerId="ADAL" clId="{8DFCBF52-6BB4-4F6F-B5CA-EEDF68EFDA3F}" dt="2024-05-01T12:09:41.372" v="2" actId="478"/>
          <ac:spMkLst>
            <pc:docMk/>
            <pc:sldMk cId="0" sldId="257"/>
            <ac:spMk id="2" creationId="{00000000-0000-0000-0000-000000000000}"/>
          </ac:spMkLst>
        </pc:spChg>
        <pc:spChg chg="del">
          <ac:chgData name="Kirsh, Priscilla A CIV USN COMNAVSAFECOM NOR VA (USA)" userId="1ecfd9d6-470d-4eb4-9bad-4218fa2d0427" providerId="ADAL" clId="{8DFCBF52-6BB4-4F6F-B5CA-EEDF68EFDA3F}" dt="2024-05-01T12:09:45.493" v="3" actId="478"/>
          <ac:spMkLst>
            <pc:docMk/>
            <pc:sldMk cId="0" sldId="257"/>
            <ac:spMk id="3" creationId="{00000000-0000-0000-0000-000000000000}"/>
          </ac:spMkLst>
        </pc:spChg>
        <pc:spChg chg="del">
          <ac:chgData name="Kirsh, Priscilla A CIV USN COMNAVSAFECOM NOR VA (USA)" userId="1ecfd9d6-470d-4eb4-9bad-4218fa2d0427" providerId="ADAL" clId="{8DFCBF52-6BB4-4F6F-B5CA-EEDF68EFDA3F}" dt="2024-05-01T12:09:48.955" v="4" actId="478"/>
          <ac:spMkLst>
            <pc:docMk/>
            <pc:sldMk cId="0" sldId="257"/>
            <ac:spMk id="4" creationId="{00000000-0000-0000-0000-000000000000}"/>
          </ac:spMkLst>
        </pc:spChg>
        <pc:spChg chg="del">
          <ac:chgData name="Kirsh, Priscilla A CIV USN COMNAVSAFECOM NOR VA (USA)" userId="1ecfd9d6-470d-4eb4-9bad-4218fa2d0427" providerId="ADAL" clId="{8DFCBF52-6BB4-4F6F-B5CA-EEDF68EFDA3F}" dt="2024-05-01T12:09:53.278" v="5" actId="478"/>
          <ac:spMkLst>
            <pc:docMk/>
            <pc:sldMk cId="0" sldId="257"/>
            <ac:spMk id="18" creationId="{00000000-0000-0000-0000-000000000000}"/>
          </ac:spMkLst>
        </pc:spChg>
        <pc:spChg chg="del">
          <ac:chgData name="Kirsh, Priscilla A CIV USN COMNAVSAFECOM NOR VA (USA)" userId="1ecfd9d6-470d-4eb4-9bad-4218fa2d0427" providerId="ADAL" clId="{8DFCBF52-6BB4-4F6F-B5CA-EEDF68EFDA3F}" dt="2024-05-01T12:09:57.569" v="6" actId="478"/>
          <ac:spMkLst>
            <pc:docMk/>
            <pc:sldMk cId="0" sldId="257"/>
            <ac:spMk id="19" creationId="{00000000-0000-0000-0000-000000000000}"/>
          </ac:spMkLst>
        </pc:spChg>
        <pc:spChg chg="del">
          <ac:chgData name="Kirsh, Priscilla A CIV USN COMNAVSAFECOM NOR VA (USA)" userId="1ecfd9d6-470d-4eb4-9bad-4218fa2d0427" providerId="ADAL" clId="{8DFCBF52-6BB4-4F6F-B5CA-EEDF68EFDA3F}" dt="2024-05-01T12:10:06.301" v="8" actId="478"/>
          <ac:spMkLst>
            <pc:docMk/>
            <pc:sldMk cId="0" sldId="257"/>
            <ac:spMk id="20" creationId="{00000000-0000-0000-0000-000000000000}"/>
          </ac:spMkLst>
        </pc:spChg>
        <pc:spChg chg="del">
          <ac:chgData name="Kirsh, Priscilla A CIV USN COMNAVSAFECOM NOR VA (USA)" userId="1ecfd9d6-470d-4eb4-9bad-4218fa2d0427" providerId="ADAL" clId="{8DFCBF52-6BB4-4F6F-B5CA-EEDF68EFDA3F}" dt="2024-05-01T12:10:03.338" v="7" actId="478"/>
          <ac:spMkLst>
            <pc:docMk/>
            <pc:sldMk cId="0" sldId="257"/>
            <ac:spMk id="21" creationId="{00000000-0000-0000-0000-000000000000}"/>
          </ac:spMkLst>
        </pc:spChg>
        <pc:spChg chg="del">
          <ac:chgData name="Kirsh, Priscilla A CIV USN COMNAVSAFECOM NOR VA (USA)" userId="1ecfd9d6-470d-4eb4-9bad-4218fa2d0427" providerId="ADAL" clId="{8DFCBF52-6BB4-4F6F-B5CA-EEDF68EFDA3F}" dt="2024-05-01T12:10:09.188" v="9" actId="478"/>
          <ac:spMkLst>
            <pc:docMk/>
            <pc:sldMk cId="0" sldId="257"/>
            <ac:spMk id="22" creationId="{00000000-0000-0000-0000-000000000000}"/>
          </ac:spMkLst>
        </pc:spChg>
        <pc:spChg chg="del">
          <ac:chgData name="Kirsh, Priscilla A CIV USN COMNAVSAFECOM NOR VA (USA)" userId="1ecfd9d6-470d-4eb4-9bad-4218fa2d0427" providerId="ADAL" clId="{8DFCBF52-6BB4-4F6F-B5CA-EEDF68EFDA3F}" dt="2024-05-01T12:10:12.244" v="10" actId="478"/>
          <ac:spMkLst>
            <pc:docMk/>
            <pc:sldMk cId="0" sldId="257"/>
            <ac:spMk id="23" creationId="{00000000-0000-0000-0000-000000000000}"/>
          </ac:spMkLst>
        </pc:spChg>
      </pc:sldChg>
      <pc:sldChg chg="delSp mod">
        <pc:chgData name="Kirsh, Priscilla A CIV USN COMNAVSAFECOM NOR VA (USA)" userId="1ecfd9d6-470d-4eb4-9bad-4218fa2d0427" providerId="ADAL" clId="{8DFCBF52-6BB4-4F6F-B5CA-EEDF68EFDA3F}" dt="2024-05-01T12:10:52.619" v="19" actId="478"/>
        <pc:sldMkLst>
          <pc:docMk/>
          <pc:sldMk cId="0" sldId="258"/>
        </pc:sldMkLst>
        <pc:spChg chg="del">
          <ac:chgData name="Kirsh, Priscilla A CIV USN COMNAVSAFECOM NOR VA (USA)" userId="1ecfd9d6-470d-4eb4-9bad-4218fa2d0427" providerId="ADAL" clId="{8DFCBF52-6BB4-4F6F-B5CA-EEDF68EFDA3F}" dt="2024-05-01T12:10:41.816" v="15" actId="478"/>
          <ac:spMkLst>
            <pc:docMk/>
            <pc:sldMk cId="0" sldId="258"/>
            <ac:spMk id="2" creationId="{00000000-0000-0000-0000-000000000000}"/>
          </ac:spMkLst>
        </pc:spChg>
        <pc:spChg chg="del">
          <ac:chgData name="Kirsh, Priscilla A CIV USN COMNAVSAFECOM NOR VA (USA)" userId="1ecfd9d6-470d-4eb4-9bad-4218fa2d0427" providerId="ADAL" clId="{8DFCBF52-6BB4-4F6F-B5CA-EEDF68EFDA3F}" dt="2024-05-01T12:10:37.681" v="14" actId="478"/>
          <ac:spMkLst>
            <pc:docMk/>
            <pc:sldMk cId="0" sldId="258"/>
            <ac:spMk id="3" creationId="{00000000-0000-0000-0000-000000000000}"/>
          </ac:spMkLst>
        </pc:spChg>
        <pc:spChg chg="del">
          <ac:chgData name="Kirsh, Priscilla A CIV USN COMNAVSAFECOM NOR VA (USA)" userId="1ecfd9d6-470d-4eb4-9bad-4218fa2d0427" providerId="ADAL" clId="{8DFCBF52-6BB4-4F6F-B5CA-EEDF68EFDA3F}" dt="2024-05-01T12:10:35.911" v="13" actId="478"/>
          <ac:spMkLst>
            <pc:docMk/>
            <pc:sldMk cId="0" sldId="258"/>
            <ac:spMk id="4" creationId="{00000000-0000-0000-0000-000000000000}"/>
          </ac:spMkLst>
        </pc:spChg>
        <pc:spChg chg="del">
          <ac:chgData name="Kirsh, Priscilla A CIV USN COMNAVSAFECOM NOR VA (USA)" userId="1ecfd9d6-470d-4eb4-9bad-4218fa2d0427" providerId="ADAL" clId="{8DFCBF52-6BB4-4F6F-B5CA-EEDF68EFDA3F}" dt="2024-05-01T12:10:48.290" v="18" actId="478"/>
          <ac:spMkLst>
            <pc:docMk/>
            <pc:sldMk cId="0" sldId="258"/>
            <ac:spMk id="6" creationId="{00000000-0000-0000-0000-000000000000}"/>
          </ac:spMkLst>
        </pc:spChg>
        <pc:spChg chg="del">
          <ac:chgData name="Kirsh, Priscilla A CIV USN COMNAVSAFECOM NOR VA (USA)" userId="1ecfd9d6-470d-4eb4-9bad-4218fa2d0427" providerId="ADAL" clId="{8DFCBF52-6BB4-4F6F-B5CA-EEDF68EFDA3F}" dt="2024-05-01T12:10:33.390" v="12" actId="478"/>
          <ac:spMkLst>
            <pc:docMk/>
            <pc:sldMk cId="0" sldId="258"/>
            <ac:spMk id="7" creationId="{00000000-0000-0000-0000-000000000000}"/>
          </ac:spMkLst>
        </pc:spChg>
        <pc:spChg chg="del">
          <ac:chgData name="Kirsh, Priscilla A CIV USN COMNAVSAFECOM NOR VA (USA)" userId="1ecfd9d6-470d-4eb4-9bad-4218fa2d0427" providerId="ADAL" clId="{8DFCBF52-6BB4-4F6F-B5CA-EEDF68EFDA3F}" dt="2024-05-01T12:10:46.497" v="17" actId="478"/>
          <ac:spMkLst>
            <pc:docMk/>
            <pc:sldMk cId="0" sldId="258"/>
            <ac:spMk id="8" creationId="{00000000-0000-0000-0000-000000000000}"/>
          </ac:spMkLst>
        </pc:spChg>
        <pc:spChg chg="del">
          <ac:chgData name="Kirsh, Priscilla A CIV USN COMNAVSAFECOM NOR VA (USA)" userId="1ecfd9d6-470d-4eb4-9bad-4218fa2d0427" providerId="ADAL" clId="{8DFCBF52-6BB4-4F6F-B5CA-EEDF68EFDA3F}" dt="2024-05-01T12:10:44.759" v="16" actId="478"/>
          <ac:spMkLst>
            <pc:docMk/>
            <pc:sldMk cId="0" sldId="258"/>
            <ac:spMk id="9" creationId="{00000000-0000-0000-0000-000000000000}"/>
          </ac:spMkLst>
        </pc:spChg>
        <pc:spChg chg="del">
          <ac:chgData name="Kirsh, Priscilla A CIV USN COMNAVSAFECOM NOR VA (USA)" userId="1ecfd9d6-470d-4eb4-9bad-4218fa2d0427" providerId="ADAL" clId="{8DFCBF52-6BB4-4F6F-B5CA-EEDF68EFDA3F}" dt="2024-05-01T12:10:52.619" v="19" actId="478"/>
          <ac:spMkLst>
            <pc:docMk/>
            <pc:sldMk cId="0" sldId="258"/>
            <ac:spMk id="10" creationId="{00000000-0000-0000-0000-000000000000}"/>
          </ac:spMkLst>
        </pc:spChg>
        <pc:spChg chg="del">
          <ac:chgData name="Kirsh, Priscilla A CIV USN COMNAVSAFECOM NOR VA (USA)" userId="1ecfd9d6-470d-4eb4-9bad-4218fa2d0427" providerId="ADAL" clId="{8DFCBF52-6BB4-4F6F-B5CA-EEDF68EFDA3F}" dt="2024-05-01T12:10:29.792" v="11" actId="478"/>
          <ac:spMkLst>
            <pc:docMk/>
            <pc:sldMk cId="0" sldId="258"/>
            <ac:spMk id="12" creationId="{00000000-0000-0000-0000-000000000000}"/>
          </ac:spMkLst>
        </pc:spChg>
      </pc:sldChg>
      <pc:sldChg chg="delSp mod">
        <pc:chgData name="Kirsh, Priscilla A CIV USN COMNAVSAFECOM NOR VA (USA)" userId="1ecfd9d6-470d-4eb4-9bad-4218fa2d0427" providerId="ADAL" clId="{8DFCBF52-6BB4-4F6F-B5CA-EEDF68EFDA3F}" dt="2024-05-01T12:11:24.227" v="26" actId="478"/>
        <pc:sldMkLst>
          <pc:docMk/>
          <pc:sldMk cId="0" sldId="259"/>
        </pc:sldMkLst>
        <pc:spChg chg="del">
          <ac:chgData name="Kirsh, Priscilla A CIV USN COMNAVSAFECOM NOR VA (USA)" userId="1ecfd9d6-470d-4eb4-9bad-4218fa2d0427" providerId="ADAL" clId="{8DFCBF52-6BB4-4F6F-B5CA-EEDF68EFDA3F}" dt="2024-05-01T12:11:13.620" v="23" actId="478"/>
          <ac:spMkLst>
            <pc:docMk/>
            <pc:sldMk cId="0" sldId="259"/>
            <ac:spMk id="4" creationId="{00000000-0000-0000-0000-000000000000}"/>
          </ac:spMkLst>
        </pc:spChg>
        <pc:spChg chg="del">
          <ac:chgData name="Kirsh, Priscilla A CIV USN COMNAVSAFECOM NOR VA (USA)" userId="1ecfd9d6-470d-4eb4-9bad-4218fa2d0427" providerId="ADAL" clId="{8DFCBF52-6BB4-4F6F-B5CA-EEDF68EFDA3F}" dt="2024-05-01T12:11:10.397" v="22" actId="478"/>
          <ac:spMkLst>
            <pc:docMk/>
            <pc:sldMk cId="0" sldId="259"/>
            <ac:spMk id="5" creationId="{00000000-0000-0000-0000-000000000000}"/>
          </ac:spMkLst>
        </pc:spChg>
        <pc:spChg chg="del">
          <ac:chgData name="Kirsh, Priscilla A CIV USN COMNAVSAFECOM NOR VA (USA)" userId="1ecfd9d6-470d-4eb4-9bad-4218fa2d0427" providerId="ADAL" clId="{8DFCBF52-6BB4-4F6F-B5CA-EEDF68EFDA3F}" dt="2024-05-01T12:11:21.691" v="25" actId="478"/>
          <ac:spMkLst>
            <pc:docMk/>
            <pc:sldMk cId="0" sldId="259"/>
            <ac:spMk id="13" creationId="{00000000-0000-0000-0000-000000000000}"/>
          </ac:spMkLst>
        </pc:spChg>
        <pc:spChg chg="del">
          <ac:chgData name="Kirsh, Priscilla A CIV USN COMNAVSAFECOM NOR VA (USA)" userId="1ecfd9d6-470d-4eb4-9bad-4218fa2d0427" providerId="ADAL" clId="{8DFCBF52-6BB4-4F6F-B5CA-EEDF68EFDA3F}" dt="2024-05-01T12:11:24.227" v="26" actId="478"/>
          <ac:spMkLst>
            <pc:docMk/>
            <pc:sldMk cId="0" sldId="259"/>
            <ac:spMk id="14" creationId="{00000000-0000-0000-0000-000000000000}"/>
          </ac:spMkLst>
        </pc:spChg>
        <pc:spChg chg="del">
          <ac:chgData name="Kirsh, Priscilla A CIV USN COMNAVSAFECOM NOR VA (USA)" userId="1ecfd9d6-470d-4eb4-9bad-4218fa2d0427" providerId="ADAL" clId="{8DFCBF52-6BB4-4F6F-B5CA-EEDF68EFDA3F}" dt="2024-05-01T12:11:06.950" v="21" actId="478"/>
          <ac:spMkLst>
            <pc:docMk/>
            <pc:sldMk cId="0" sldId="259"/>
            <ac:spMk id="15" creationId="{00000000-0000-0000-0000-000000000000}"/>
          </ac:spMkLst>
        </pc:spChg>
        <pc:spChg chg="del">
          <ac:chgData name="Kirsh, Priscilla A CIV USN COMNAVSAFECOM NOR VA (USA)" userId="1ecfd9d6-470d-4eb4-9bad-4218fa2d0427" providerId="ADAL" clId="{8DFCBF52-6BB4-4F6F-B5CA-EEDF68EFDA3F}" dt="2024-05-01T12:11:18.368" v="24" actId="478"/>
          <ac:spMkLst>
            <pc:docMk/>
            <pc:sldMk cId="0" sldId="259"/>
            <ac:spMk id="16" creationId="{00000000-0000-0000-0000-000000000000}"/>
          </ac:spMkLst>
        </pc:spChg>
        <pc:grpChg chg="del">
          <ac:chgData name="Kirsh, Priscilla A CIV USN COMNAVSAFECOM NOR VA (USA)" userId="1ecfd9d6-470d-4eb4-9bad-4218fa2d0427" providerId="ADAL" clId="{8DFCBF52-6BB4-4F6F-B5CA-EEDF68EFDA3F}" dt="2024-05-01T12:11:01.451" v="20" actId="478"/>
          <ac:grpSpMkLst>
            <pc:docMk/>
            <pc:sldMk cId="0" sldId="259"/>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11:44.231" v="31" actId="478"/>
        <pc:sldMkLst>
          <pc:docMk/>
          <pc:sldMk cId="0" sldId="260"/>
        </pc:sldMkLst>
        <pc:spChg chg="del">
          <ac:chgData name="Kirsh, Priscilla A CIV USN COMNAVSAFECOM NOR VA (USA)" userId="1ecfd9d6-470d-4eb4-9bad-4218fa2d0427" providerId="ADAL" clId="{8DFCBF52-6BB4-4F6F-B5CA-EEDF68EFDA3F}" dt="2024-05-01T12:11:40.595" v="30" actId="478"/>
          <ac:spMkLst>
            <pc:docMk/>
            <pc:sldMk cId="0" sldId="260"/>
            <ac:spMk id="2" creationId="{00000000-0000-0000-0000-000000000000}"/>
          </ac:spMkLst>
        </pc:spChg>
        <pc:spChg chg="del">
          <ac:chgData name="Kirsh, Priscilla A CIV USN COMNAVSAFECOM NOR VA (USA)" userId="1ecfd9d6-470d-4eb4-9bad-4218fa2d0427" providerId="ADAL" clId="{8DFCBF52-6BB4-4F6F-B5CA-EEDF68EFDA3F}" dt="2024-05-01T12:11:31.973" v="27" actId="478"/>
          <ac:spMkLst>
            <pc:docMk/>
            <pc:sldMk cId="0" sldId="260"/>
            <ac:spMk id="9" creationId="{00000000-0000-0000-0000-000000000000}"/>
          </ac:spMkLst>
        </pc:spChg>
        <pc:spChg chg="del">
          <ac:chgData name="Kirsh, Priscilla A CIV USN COMNAVSAFECOM NOR VA (USA)" userId="1ecfd9d6-470d-4eb4-9bad-4218fa2d0427" providerId="ADAL" clId="{8DFCBF52-6BB4-4F6F-B5CA-EEDF68EFDA3F}" dt="2024-05-01T12:11:44.231" v="31" actId="478"/>
          <ac:spMkLst>
            <pc:docMk/>
            <pc:sldMk cId="0" sldId="260"/>
            <ac:spMk id="10" creationId="{00000000-0000-0000-0000-000000000000}"/>
          </ac:spMkLst>
        </pc:spChg>
        <pc:grpChg chg="del">
          <ac:chgData name="Kirsh, Priscilla A CIV USN COMNAVSAFECOM NOR VA (USA)" userId="1ecfd9d6-470d-4eb4-9bad-4218fa2d0427" providerId="ADAL" clId="{8DFCBF52-6BB4-4F6F-B5CA-EEDF68EFDA3F}" dt="2024-05-01T12:11:35.090" v="28" actId="478"/>
          <ac:grpSpMkLst>
            <pc:docMk/>
            <pc:sldMk cId="0" sldId="260"/>
            <ac:grpSpMk id="3" creationId="{00000000-0000-0000-0000-000000000000}"/>
          </ac:grpSpMkLst>
        </pc:grpChg>
        <pc:grpChg chg="del">
          <ac:chgData name="Kirsh, Priscilla A CIV USN COMNAVSAFECOM NOR VA (USA)" userId="1ecfd9d6-470d-4eb4-9bad-4218fa2d0427" providerId="ADAL" clId="{8DFCBF52-6BB4-4F6F-B5CA-EEDF68EFDA3F}" dt="2024-05-01T12:11:37.689" v="29" actId="478"/>
          <ac:grpSpMkLst>
            <pc:docMk/>
            <pc:sldMk cId="0" sldId="260"/>
            <ac:grpSpMk id="6" creationId="{00000000-0000-0000-0000-000000000000}"/>
          </ac:grpSpMkLst>
        </pc:grpChg>
      </pc:sldChg>
      <pc:sldChg chg="delSp modSp mod">
        <pc:chgData name="Kirsh, Priscilla A CIV USN COMNAVSAFECOM NOR VA (USA)" userId="1ecfd9d6-470d-4eb4-9bad-4218fa2d0427" providerId="ADAL" clId="{8DFCBF52-6BB4-4F6F-B5CA-EEDF68EFDA3F}" dt="2024-05-01T12:12:20.670" v="39" actId="478"/>
        <pc:sldMkLst>
          <pc:docMk/>
          <pc:sldMk cId="0" sldId="261"/>
        </pc:sldMkLst>
        <pc:spChg chg="del mod">
          <ac:chgData name="Kirsh, Priscilla A CIV USN COMNAVSAFECOM NOR VA (USA)" userId="1ecfd9d6-470d-4eb4-9bad-4218fa2d0427" providerId="ADAL" clId="{8DFCBF52-6BB4-4F6F-B5CA-EEDF68EFDA3F}" dt="2024-05-01T12:11:57.612" v="33" actId="478"/>
          <ac:spMkLst>
            <pc:docMk/>
            <pc:sldMk cId="0" sldId="261"/>
            <ac:spMk id="2" creationId="{00000000-0000-0000-0000-000000000000}"/>
          </ac:spMkLst>
        </pc:spChg>
        <pc:spChg chg="del">
          <ac:chgData name="Kirsh, Priscilla A CIV USN COMNAVSAFECOM NOR VA (USA)" userId="1ecfd9d6-470d-4eb4-9bad-4218fa2d0427" providerId="ADAL" clId="{8DFCBF52-6BB4-4F6F-B5CA-EEDF68EFDA3F}" dt="2024-05-01T12:12:03.699" v="35" actId="478"/>
          <ac:spMkLst>
            <pc:docMk/>
            <pc:sldMk cId="0" sldId="261"/>
            <ac:spMk id="3" creationId="{00000000-0000-0000-0000-000000000000}"/>
          </ac:spMkLst>
        </pc:spChg>
        <pc:spChg chg="del">
          <ac:chgData name="Kirsh, Priscilla A CIV USN COMNAVSAFECOM NOR VA (USA)" userId="1ecfd9d6-470d-4eb4-9bad-4218fa2d0427" providerId="ADAL" clId="{8DFCBF52-6BB4-4F6F-B5CA-EEDF68EFDA3F}" dt="2024-05-01T12:12:01.413" v="34" actId="478"/>
          <ac:spMkLst>
            <pc:docMk/>
            <pc:sldMk cId="0" sldId="261"/>
            <ac:spMk id="4" creationId="{00000000-0000-0000-0000-000000000000}"/>
          </ac:spMkLst>
        </pc:spChg>
        <pc:spChg chg="del">
          <ac:chgData name="Kirsh, Priscilla A CIV USN COMNAVSAFECOM NOR VA (USA)" userId="1ecfd9d6-470d-4eb4-9bad-4218fa2d0427" providerId="ADAL" clId="{8DFCBF52-6BB4-4F6F-B5CA-EEDF68EFDA3F}" dt="2024-05-01T12:12:16.458" v="38" actId="478"/>
          <ac:spMkLst>
            <pc:docMk/>
            <pc:sldMk cId="0" sldId="261"/>
            <ac:spMk id="5" creationId="{00000000-0000-0000-0000-000000000000}"/>
          </ac:spMkLst>
        </pc:spChg>
        <pc:spChg chg="del">
          <ac:chgData name="Kirsh, Priscilla A CIV USN COMNAVSAFECOM NOR VA (USA)" userId="1ecfd9d6-470d-4eb4-9bad-4218fa2d0427" providerId="ADAL" clId="{8DFCBF52-6BB4-4F6F-B5CA-EEDF68EFDA3F}" dt="2024-05-01T12:12:11.084" v="36" actId="478"/>
          <ac:spMkLst>
            <pc:docMk/>
            <pc:sldMk cId="0" sldId="261"/>
            <ac:spMk id="7" creationId="{00000000-0000-0000-0000-000000000000}"/>
          </ac:spMkLst>
        </pc:spChg>
        <pc:spChg chg="del">
          <ac:chgData name="Kirsh, Priscilla A CIV USN COMNAVSAFECOM NOR VA (USA)" userId="1ecfd9d6-470d-4eb4-9bad-4218fa2d0427" providerId="ADAL" clId="{8DFCBF52-6BB4-4F6F-B5CA-EEDF68EFDA3F}" dt="2024-05-01T12:12:13.434" v="37" actId="478"/>
          <ac:spMkLst>
            <pc:docMk/>
            <pc:sldMk cId="0" sldId="261"/>
            <ac:spMk id="8" creationId="{00000000-0000-0000-0000-000000000000}"/>
          </ac:spMkLst>
        </pc:spChg>
        <pc:spChg chg="del">
          <ac:chgData name="Kirsh, Priscilla A CIV USN COMNAVSAFECOM NOR VA (USA)" userId="1ecfd9d6-470d-4eb4-9bad-4218fa2d0427" providerId="ADAL" clId="{8DFCBF52-6BB4-4F6F-B5CA-EEDF68EFDA3F}" dt="2024-05-01T12:12:20.670" v="39" actId="478"/>
          <ac:spMkLst>
            <pc:docMk/>
            <pc:sldMk cId="0" sldId="261"/>
            <ac:spMk id="40" creationId="{00000000-0000-0000-0000-000000000000}"/>
          </ac:spMkLst>
        </pc:spChg>
      </pc:sldChg>
      <pc:sldChg chg="delSp modSp mod">
        <pc:chgData name="Kirsh, Priscilla A CIV USN COMNAVSAFECOM NOR VA (USA)" userId="1ecfd9d6-470d-4eb4-9bad-4218fa2d0427" providerId="ADAL" clId="{8DFCBF52-6BB4-4F6F-B5CA-EEDF68EFDA3F}" dt="2024-05-01T12:14:42.087" v="51" actId="478"/>
        <pc:sldMkLst>
          <pc:docMk/>
          <pc:sldMk cId="0" sldId="262"/>
        </pc:sldMkLst>
        <pc:spChg chg="del mod">
          <ac:chgData name="Kirsh, Priscilla A CIV USN COMNAVSAFECOM NOR VA (USA)" userId="1ecfd9d6-470d-4eb4-9bad-4218fa2d0427" providerId="ADAL" clId="{8DFCBF52-6BB4-4F6F-B5CA-EEDF68EFDA3F}" dt="2024-05-01T12:14:35.775" v="49" actId="478"/>
          <ac:spMkLst>
            <pc:docMk/>
            <pc:sldMk cId="0" sldId="262"/>
            <ac:spMk id="2" creationId="{00000000-0000-0000-0000-000000000000}"/>
          </ac:spMkLst>
        </pc:spChg>
        <pc:spChg chg="del">
          <ac:chgData name="Kirsh, Priscilla A CIV USN COMNAVSAFECOM NOR VA (USA)" userId="1ecfd9d6-470d-4eb4-9bad-4218fa2d0427" providerId="ADAL" clId="{8DFCBF52-6BB4-4F6F-B5CA-EEDF68EFDA3F}" dt="2024-05-01T12:14:42.087" v="51" actId="478"/>
          <ac:spMkLst>
            <pc:docMk/>
            <pc:sldMk cId="0" sldId="262"/>
            <ac:spMk id="3" creationId="{00000000-0000-0000-0000-000000000000}"/>
          </ac:spMkLst>
        </pc:spChg>
        <pc:spChg chg="mod">
          <ac:chgData name="Kirsh, Priscilla A CIV USN COMNAVSAFECOM NOR VA (USA)" userId="1ecfd9d6-470d-4eb4-9bad-4218fa2d0427" providerId="ADAL" clId="{8DFCBF52-6BB4-4F6F-B5CA-EEDF68EFDA3F}" dt="2024-05-01T12:14:17.989" v="44" actId="6549"/>
          <ac:spMkLst>
            <pc:docMk/>
            <pc:sldMk cId="0" sldId="262"/>
            <ac:spMk id="7" creationId="{00000000-0000-0000-0000-000000000000}"/>
          </ac:spMkLst>
        </pc:spChg>
        <pc:spChg chg="del">
          <ac:chgData name="Kirsh, Priscilla A CIV USN COMNAVSAFECOM NOR VA (USA)" userId="1ecfd9d6-470d-4eb4-9bad-4218fa2d0427" providerId="ADAL" clId="{8DFCBF52-6BB4-4F6F-B5CA-EEDF68EFDA3F}" dt="2024-05-01T12:14:08.286" v="41" actId="478"/>
          <ac:spMkLst>
            <pc:docMk/>
            <pc:sldMk cId="0" sldId="262"/>
            <ac:spMk id="12" creationId="{00000000-0000-0000-0000-000000000000}"/>
          </ac:spMkLst>
        </pc:spChg>
        <pc:spChg chg="del">
          <ac:chgData name="Kirsh, Priscilla A CIV USN COMNAVSAFECOM NOR VA (USA)" userId="1ecfd9d6-470d-4eb4-9bad-4218fa2d0427" providerId="ADAL" clId="{8DFCBF52-6BB4-4F6F-B5CA-EEDF68EFDA3F}" dt="2024-05-01T12:14:15.107" v="43" actId="478"/>
          <ac:spMkLst>
            <pc:docMk/>
            <pc:sldMk cId="0" sldId="262"/>
            <ac:spMk id="13" creationId="{00000000-0000-0000-0000-000000000000}"/>
          </ac:spMkLst>
        </pc:spChg>
        <pc:spChg chg="mod">
          <ac:chgData name="Kirsh, Priscilla A CIV USN COMNAVSAFECOM NOR VA (USA)" userId="1ecfd9d6-470d-4eb4-9bad-4218fa2d0427" providerId="ADAL" clId="{8DFCBF52-6BB4-4F6F-B5CA-EEDF68EFDA3F}" dt="2024-05-01T12:14:25.051" v="47" actId="20577"/>
          <ac:spMkLst>
            <pc:docMk/>
            <pc:sldMk cId="0" sldId="262"/>
            <ac:spMk id="17" creationId="{00000000-0000-0000-0000-000000000000}"/>
          </ac:spMkLst>
        </pc:spChg>
        <pc:spChg chg="del">
          <ac:chgData name="Kirsh, Priscilla A CIV USN COMNAVSAFECOM NOR VA (USA)" userId="1ecfd9d6-470d-4eb4-9bad-4218fa2d0427" providerId="ADAL" clId="{8DFCBF52-6BB4-4F6F-B5CA-EEDF68EFDA3F}" dt="2024-05-01T12:14:04.748" v="40" actId="478"/>
          <ac:spMkLst>
            <pc:docMk/>
            <pc:sldMk cId="0" sldId="262"/>
            <ac:spMk id="20" creationId="{00000000-0000-0000-0000-000000000000}"/>
          </ac:spMkLst>
        </pc:spChg>
        <pc:grpChg chg="del">
          <ac:chgData name="Kirsh, Priscilla A CIV USN COMNAVSAFECOM NOR VA (USA)" userId="1ecfd9d6-470d-4eb4-9bad-4218fa2d0427" providerId="ADAL" clId="{8DFCBF52-6BB4-4F6F-B5CA-EEDF68EFDA3F}" dt="2024-05-01T12:14:39.427" v="50" actId="478"/>
          <ac:grpSpMkLst>
            <pc:docMk/>
            <pc:sldMk cId="0" sldId="262"/>
            <ac:grpSpMk id="4" creationId="{00000000-0000-0000-0000-000000000000}"/>
          </ac:grpSpMkLst>
        </pc:grpChg>
      </pc:sldChg>
      <pc:sldChg chg="addSp delSp mod">
        <pc:chgData name="Kirsh, Priscilla A CIV USN COMNAVSAFECOM NOR VA (USA)" userId="1ecfd9d6-470d-4eb4-9bad-4218fa2d0427" providerId="ADAL" clId="{8DFCBF52-6BB4-4F6F-B5CA-EEDF68EFDA3F}" dt="2024-05-01T12:15:52.547" v="61" actId="478"/>
        <pc:sldMkLst>
          <pc:docMk/>
          <pc:sldMk cId="0" sldId="263"/>
        </pc:sldMkLst>
        <pc:spChg chg="del">
          <ac:chgData name="Kirsh, Priscilla A CIV USN COMNAVSAFECOM NOR VA (USA)" userId="1ecfd9d6-470d-4eb4-9bad-4218fa2d0427" providerId="ADAL" clId="{8DFCBF52-6BB4-4F6F-B5CA-EEDF68EFDA3F}" dt="2024-05-01T12:15:16.889" v="59" actId="478"/>
          <ac:spMkLst>
            <pc:docMk/>
            <pc:sldMk cId="0" sldId="263"/>
            <ac:spMk id="4" creationId="{00000000-0000-0000-0000-000000000000}"/>
          </ac:spMkLst>
        </pc:spChg>
        <pc:spChg chg="del">
          <ac:chgData name="Kirsh, Priscilla A CIV USN COMNAVSAFECOM NOR VA (USA)" userId="1ecfd9d6-470d-4eb4-9bad-4218fa2d0427" providerId="ADAL" clId="{8DFCBF52-6BB4-4F6F-B5CA-EEDF68EFDA3F}" dt="2024-05-01T12:15:11.124" v="57" actId="478"/>
          <ac:spMkLst>
            <pc:docMk/>
            <pc:sldMk cId="0" sldId="263"/>
            <ac:spMk id="5" creationId="{00000000-0000-0000-0000-000000000000}"/>
          </ac:spMkLst>
        </pc:spChg>
        <pc:spChg chg="del">
          <ac:chgData name="Kirsh, Priscilla A CIV USN COMNAVSAFECOM NOR VA (USA)" userId="1ecfd9d6-470d-4eb4-9bad-4218fa2d0427" providerId="ADAL" clId="{8DFCBF52-6BB4-4F6F-B5CA-EEDF68EFDA3F}" dt="2024-05-01T12:15:03.385" v="54" actId="478"/>
          <ac:spMkLst>
            <pc:docMk/>
            <pc:sldMk cId="0" sldId="263"/>
            <ac:spMk id="11" creationId="{00000000-0000-0000-0000-000000000000}"/>
          </ac:spMkLst>
        </pc:spChg>
        <pc:spChg chg="del">
          <ac:chgData name="Kirsh, Priscilla A CIV USN COMNAVSAFECOM NOR VA (USA)" userId="1ecfd9d6-470d-4eb4-9bad-4218fa2d0427" providerId="ADAL" clId="{8DFCBF52-6BB4-4F6F-B5CA-EEDF68EFDA3F}" dt="2024-05-01T12:15:05.809" v="55" actId="478"/>
          <ac:spMkLst>
            <pc:docMk/>
            <pc:sldMk cId="0" sldId="263"/>
            <ac:spMk id="12" creationId="{00000000-0000-0000-0000-000000000000}"/>
          </ac:spMkLst>
        </pc:spChg>
        <pc:spChg chg="del">
          <ac:chgData name="Kirsh, Priscilla A CIV USN COMNAVSAFECOM NOR VA (USA)" userId="1ecfd9d6-470d-4eb4-9bad-4218fa2d0427" providerId="ADAL" clId="{8DFCBF52-6BB4-4F6F-B5CA-EEDF68EFDA3F}" dt="2024-05-01T12:15:14.284" v="58" actId="478"/>
          <ac:spMkLst>
            <pc:docMk/>
            <pc:sldMk cId="0" sldId="263"/>
            <ac:spMk id="13" creationId="{00000000-0000-0000-0000-000000000000}"/>
          </ac:spMkLst>
        </pc:spChg>
        <pc:spChg chg="del">
          <ac:chgData name="Kirsh, Priscilla A CIV USN COMNAVSAFECOM NOR VA (USA)" userId="1ecfd9d6-470d-4eb4-9bad-4218fa2d0427" providerId="ADAL" clId="{8DFCBF52-6BB4-4F6F-B5CA-EEDF68EFDA3F}" dt="2024-05-01T12:15:01.045" v="53" actId="478"/>
          <ac:spMkLst>
            <pc:docMk/>
            <pc:sldMk cId="0" sldId="263"/>
            <ac:spMk id="14" creationId="{00000000-0000-0000-0000-000000000000}"/>
          </ac:spMkLst>
        </pc:spChg>
        <pc:spChg chg="del">
          <ac:chgData name="Kirsh, Priscilla A CIV USN COMNAVSAFECOM NOR VA (USA)" userId="1ecfd9d6-470d-4eb4-9bad-4218fa2d0427" providerId="ADAL" clId="{8DFCBF52-6BB4-4F6F-B5CA-EEDF68EFDA3F}" dt="2024-05-01T12:15:08.488" v="56" actId="478"/>
          <ac:spMkLst>
            <pc:docMk/>
            <pc:sldMk cId="0" sldId="263"/>
            <ac:spMk id="15" creationId="{00000000-0000-0000-0000-000000000000}"/>
          </ac:spMkLst>
        </pc:spChg>
        <pc:grpChg chg="del">
          <ac:chgData name="Kirsh, Priscilla A CIV USN COMNAVSAFECOM NOR VA (USA)" userId="1ecfd9d6-470d-4eb4-9bad-4218fa2d0427" providerId="ADAL" clId="{8DFCBF52-6BB4-4F6F-B5CA-EEDF68EFDA3F}" dt="2024-05-01T12:14:57.502" v="52" actId="478"/>
          <ac:grpSpMkLst>
            <pc:docMk/>
            <pc:sldMk cId="0" sldId="263"/>
            <ac:grpSpMk id="2" creationId="{00000000-0000-0000-0000-000000000000}"/>
          </ac:grpSpMkLst>
        </pc:grpChg>
        <pc:grpChg chg="add del">
          <ac:chgData name="Kirsh, Priscilla A CIV USN COMNAVSAFECOM NOR VA (USA)" userId="1ecfd9d6-470d-4eb4-9bad-4218fa2d0427" providerId="ADAL" clId="{8DFCBF52-6BB4-4F6F-B5CA-EEDF68EFDA3F}" dt="2024-05-01T12:15:52.547" v="61" actId="478"/>
          <ac:grpSpMkLst>
            <pc:docMk/>
            <pc:sldMk cId="0" sldId="263"/>
            <ac:grpSpMk id="8" creationId="{00000000-0000-0000-0000-000000000000}"/>
          </ac:grpSpMkLst>
        </pc:grpChg>
      </pc:sldChg>
      <pc:sldChg chg="delSp mod">
        <pc:chgData name="Kirsh, Priscilla A CIV USN COMNAVSAFECOM NOR VA (USA)" userId="1ecfd9d6-470d-4eb4-9bad-4218fa2d0427" providerId="ADAL" clId="{8DFCBF52-6BB4-4F6F-B5CA-EEDF68EFDA3F}" dt="2024-05-01T12:16:20.356" v="69" actId="478"/>
        <pc:sldMkLst>
          <pc:docMk/>
          <pc:sldMk cId="0" sldId="264"/>
        </pc:sldMkLst>
        <pc:spChg chg="del">
          <ac:chgData name="Kirsh, Priscilla A CIV USN COMNAVSAFECOM NOR VA (USA)" userId="1ecfd9d6-470d-4eb4-9bad-4218fa2d0427" providerId="ADAL" clId="{8DFCBF52-6BB4-4F6F-B5CA-EEDF68EFDA3F}" dt="2024-05-01T12:16:20.356" v="69" actId="478"/>
          <ac:spMkLst>
            <pc:docMk/>
            <pc:sldMk cId="0" sldId="264"/>
            <ac:spMk id="6" creationId="{00000000-0000-0000-0000-000000000000}"/>
          </ac:spMkLst>
        </pc:spChg>
        <pc:spChg chg="del">
          <ac:chgData name="Kirsh, Priscilla A CIV USN COMNAVSAFECOM NOR VA (USA)" userId="1ecfd9d6-470d-4eb4-9bad-4218fa2d0427" providerId="ADAL" clId="{8DFCBF52-6BB4-4F6F-B5CA-EEDF68EFDA3F}" dt="2024-05-01T12:16:15.542" v="67" actId="478"/>
          <ac:spMkLst>
            <pc:docMk/>
            <pc:sldMk cId="0" sldId="264"/>
            <ac:spMk id="7" creationId="{00000000-0000-0000-0000-000000000000}"/>
          </ac:spMkLst>
        </pc:spChg>
        <pc:spChg chg="del">
          <ac:chgData name="Kirsh, Priscilla A CIV USN COMNAVSAFECOM NOR VA (USA)" userId="1ecfd9d6-470d-4eb4-9bad-4218fa2d0427" providerId="ADAL" clId="{8DFCBF52-6BB4-4F6F-B5CA-EEDF68EFDA3F}" dt="2024-05-01T12:16:12.435" v="66" actId="478"/>
          <ac:spMkLst>
            <pc:docMk/>
            <pc:sldMk cId="0" sldId="264"/>
            <ac:spMk id="10" creationId="{00000000-0000-0000-0000-000000000000}"/>
          </ac:spMkLst>
        </pc:spChg>
        <pc:spChg chg="del">
          <ac:chgData name="Kirsh, Priscilla A CIV USN COMNAVSAFECOM NOR VA (USA)" userId="1ecfd9d6-470d-4eb4-9bad-4218fa2d0427" providerId="ADAL" clId="{8DFCBF52-6BB4-4F6F-B5CA-EEDF68EFDA3F}" dt="2024-05-01T12:16:18.153" v="68" actId="478"/>
          <ac:spMkLst>
            <pc:docMk/>
            <pc:sldMk cId="0" sldId="264"/>
            <ac:spMk id="11" creationId="{00000000-0000-0000-0000-000000000000}"/>
          </ac:spMkLst>
        </pc:spChg>
        <pc:spChg chg="del">
          <ac:chgData name="Kirsh, Priscilla A CIV USN COMNAVSAFECOM NOR VA (USA)" userId="1ecfd9d6-470d-4eb4-9bad-4218fa2d0427" providerId="ADAL" clId="{8DFCBF52-6BB4-4F6F-B5CA-EEDF68EFDA3F}" dt="2024-05-01T12:16:07.257" v="64" actId="478"/>
          <ac:spMkLst>
            <pc:docMk/>
            <pc:sldMk cId="0" sldId="264"/>
            <ac:spMk id="12" creationId="{00000000-0000-0000-0000-000000000000}"/>
          </ac:spMkLst>
        </pc:spChg>
        <pc:spChg chg="del">
          <ac:chgData name="Kirsh, Priscilla A CIV USN COMNAVSAFECOM NOR VA (USA)" userId="1ecfd9d6-470d-4eb4-9bad-4218fa2d0427" providerId="ADAL" clId="{8DFCBF52-6BB4-4F6F-B5CA-EEDF68EFDA3F}" dt="2024-05-01T12:16:03.058" v="63" actId="478"/>
          <ac:spMkLst>
            <pc:docMk/>
            <pc:sldMk cId="0" sldId="264"/>
            <ac:spMk id="13" creationId="{00000000-0000-0000-0000-000000000000}"/>
          </ac:spMkLst>
        </pc:spChg>
        <pc:spChg chg="del">
          <ac:chgData name="Kirsh, Priscilla A CIV USN COMNAVSAFECOM NOR VA (USA)" userId="1ecfd9d6-470d-4eb4-9bad-4218fa2d0427" providerId="ADAL" clId="{8DFCBF52-6BB4-4F6F-B5CA-EEDF68EFDA3F}" dt="2024-05-01T12:16:09.910" v="65" actId="478"/>
          <ac:spMkLst>
            <pc:docMk/>
            <pc:sldMk cId="0" sldId="264"/>
            <ac:spMk id="16" creationId="{00000000-0000-0000-0000-000000000000}"/>
          </ac:spMkLst>
        </pc:spChg>
        <pc:grpChg chg="del">
          <ac:chgData name="Kirsh, Priscilla A CIV USN COMNAVSAFECOM NOR VA (USA)" userId="1ecfd9d6-470d-4eb4-9bad-4218fa2d0427" providerId="ADAL" clId="{8DFCBF52-6BB4-4F6F-B5CA-EEDF68EFDA3F}" dt="2024-05-01T12:15:59.404" v="62" actId="478"/>
          <ac:grpSpMkLst>
            <pc:docMk/>
            <pc:sldMk cId="0" sldId="264"/>
            <ac:grpSpMk id="2" creationId="{00000000-0000-0000-0000-000000000000}"/>
          </ac:grpSpMkLst>
        </pc:grpChg>
      </pc:sldChg>
      <pc:sldChg chg="addSp delSp mod">
        <pc:chgData name="Kirsh, Priscilla A CIV USN COMNAVSAFECOM NOR VA (USA)" userId="1ecfd9d6-470d-4eb4-9bad-4218fa2d0427" providerId="ADAL" clId="{8DFCBF52-6BB4-4F6F-B5CA-EEDF68EFDA3F}" dt="2024-05-01T12:17:06.668" v="75" actId="478"/>
        <pc:sldMkLst>
          <pc:docMk/>
          <pc:sldMk cId="0" sldId="265"/>
        </pc:sldMkLst>
        <pc:spChg chg="del">
          <ac:chgData name="Kirsh, Priscilla A CIV USN COMNAVSAFECOM NOR VA (USA)" userId="1ecfd9d6-470d-4eb4-9bad-4218fa2d0427" providerId="ADAL" clId="{8DFCBF52-6BB4-4F6F-B5CA-EEDF68EFDA3F}" dt="2024-05-01T12:16:36.334" v="73" actId="478"/>
          <ac:spMkLst>
            <pc:docMk/>
            <pc:sldMk cId="0" sldId="265"/>
            <ac:spMk id="6" creationId="{00000000-0000-0000-0000-000000000000}"/>
          </ac:spMkLst>
        </pc:spChg>
        <pc:spChg chg="del">
          <ac:chgData name="Kirsh, Priscilla A CIV USN COMNAVSAFECOM NOR VA (USA)" userId="1ecfd9d6-470d-4eb4-9bad-4218fa2d0427" providerId="ADAL" clId="{8DFCBF52-6BB4-4F6F-B5CA-EEDF68EFDA3F}" dt="2024-05-01T12:16:31.866" v="71" actId="478"/>
          <ac:spMkLst>
            <pc:docMk/>
            <pc:sldMk cId="0" sldId="265"/>
            <ac:spMk id="7" creationId="{00000000-0000-0000-0000-000000000000}"/>
          </ac:spMkLst>
        </pc:spChg>
        <pc:spChg chg="del">
          <ac:chgData name="Kirsh, Priscilla A CIV USN COMNAVSAFECOM NOR VA (USA)" userId="1ecfd9d6-470d-4eb4-9bad-4218fa2d0427" providerId="ADAL" clId="{8DFCBF52-6BB4-4F6F-B5CA-EEDF68EFDA3F}" dt="2024-05-01T12:16:28.487" v="70" actId="478"/>
          <ac:spMkLst>
            <pc:docMk/>
            <pc:sldMk cId="0" sldId="265"/>
            <ac:spMk id="8" creationId="{00000000-0000-0000-0000-000000000000}"/>
          </ac:spMkLst>
        </pc:spChg>
        <pc:spChg chg="del">
          <ac:chgData name="Kirsh, Priscilla A CIV USN COMNAVSAFECOM NOR VA (USA)" userId="1ecfd9d6-470d-4eb4-9bad-4218fa2d0427" providerId="ADAL" clId="{8DFCBF52-6BB4-4F6F-B5CA-EEDF68EFDA3F}" dt="2024-05-01T12:16:33.980" v="72" actId="478"/>
          <ac:spMkLst>
            <pc:docMk/>
            <pc:sldMk cId="0" sldId="265"/>
            <ac:spMk id="9" creationId="{00000000-0000-0000-0000-000000000000}"/>
          </ac:spMkLst>
        </pc:spChg>
        <pc:grpChg chg="add del">
          <ac:chgData name="Kirsh, Priscilla A CIV USN COMNAVSAFECOM NOR VA (USA)" userId="1ecfd9d6-470d-4eb4-9bad-4218fa2d0427" providerId="ADAL" clId="{8DFCBF52-6BB4-4F6F-B5CA-EEDF68EFDA3F}" dt="2024-05-01T12:17:06.668" v="75" actId="478"/>
          <ac:grpSpMkLst>
            <pc:docMk/>
            <pc:sldMk cId="0" sldId="265"/>
            <ac:grpSpMk id="4" creationId="{00000000-0000-0000-0000-000000000000}"/>
          </ac:grpSpMkLst>
        </pc:grpChg>
      </pc:sldChg>
      <pc:sldChg chg="delSp mod">
        <pc:chgData name="Kirsh, Priscilla A CIV USN COMNAVSAFECOM NOR VA (USA)" userId="1ecfd9d6-470d-4eb4-9bad-4218fa2d0427" providerId="ADAL" clId="{8DFCBF52-6BB4-4F6F-B5CA-EEDF68EFDA3F}" dt="2024-05-01T12:17:47.045" v="84" actId="478"/>
        <pc:sldMkLst>
          <pc:docMk/>
          <pc:sldMk cId="0" sldId="266"/>
        </pc:sldMkLst>
        <pc:spChg chg="del">
          <ac:chgData name="Kirsh, Priscilla A CIV USN COMNAVSAFECOM NOR VA (USA)" userId="1ecfd9d6-470d-4eb4-9bad-4218fa2d0427" providerId="ADAL" clId="{8DFCBF52-6BB4-4F6F-B5CA-EEDF68EFDA3F}" dt="2024-05-01T12:17:28.008" v="78" actId="478"/>
          <ac:spMkLst>
            <pc:docMk/>
            <pc:sldMk cId="0" sldId="266"/>
            <ac:spMk id="2" creationId="{00000000-0000-0000-0000-000000000000}"/>
          </ac:spMkLst>
        </pc:spChg>
        <pc:spChg chg="del">
          <ac:chgData name="Kirsh, Priscilla A CIV USN COMNAVSAFECOM NOR VA (USA)" userId="1ecfd9d6-470d-4eb4-9bad-4218fa2d0427" providerId="ADAL" clId="{8DFCBF52-6BB4-4F6F-B5CA-EEDF68EFDA3F}" dt="2024-05-01T12:17:42.263" v="82" actId="478"/>
          <ac:spMkLst>
            <pc:docMk/>
            <pc:sldMk cId="0" sldId="266"/>
            <ac:spMk id="7" creationId="{00000000-0000-0000-0000-000000000000}"/>
          </ac:spMkLst>
        </pc:spChg>
        <pc:spChg chg="del">
          <ac:chgData name="Kirsh, Priscilla A CIV USN COMNAVSAFECOM NOR VA (USA)" userId="1ecfd9d6-470d-4eb4-9bad-4218fa2d0427" providerId="ADAL" clId="{8DFCBF52-6BB4-4F6F-B5CA-EEDF68EFDA3F}" dt="2024-05-01T12:17:30.538" v="79" actId="478"/>
          <ac:spMkLst>
            <pc:docMk/>
            <pc:sldMk cId="0" sldId="266"/>
            <ac:spMk id="8" creationId="{00000000-0000-0000-0000-000000000000}"/>
          </ac:spMkLst>
        </pc:spChg>
        <pc:spChg chg="del">
          <ac:chgData name="Kirsh, Priscilla A CIV USN COMNAVSAFECOM NOR VA (USA)" userId="1ecfd9d6-470d-4eb4-9bad-4218fa2d0427" providerId="ADAL" clId="{8DFCBF52-6BB4-4F6F-B5CA-EEDF68EFDA3F}" dt="2024-05-01T12:17:25.943" v="77" actId="478"/>
          <ac:spMkLst>
            <pc:docMk/>
            <pc:sldMk cId="0" sldId="266"/>
            <ac:spMk id="9" creationId="{00000000-0000-0000-0000-000000000000}"/>
          </ac:spMkLst>
        </pc:spChg>
        <pc:spChg chg="del">
          <ac:chgData name="Kirsh, Priscilla A CIV USN COMNAVSAFECOM NOR VA (USA)" userId="1ecfd9d6-470d-4eb4-9bad-4218fa2d0427" providerId="ADAL" clId="{8DFCBF52-6BB4-4F6F-B5CA-EEDF68EFDA3F}" dt="2024-05-01T12:17:47.045" v="84" actId="478"/>
          <ac:spMkLst>
            <pc:docMk/>
            <pc:sldMk cId="0" sldId="266"/>
            <ac:spMk id="10" creationId="{00000000-0000-0000-0000-000000000000}"/>
          </ac:spMkLst>
        </pc:spChg>
        <pc:spChg chg="del">
          <ac:chgData name="Kirsh, Priscilla A CIV USN COMNAVSAFECOM NOR VA (USA)" userId="1ecfd9d6-470d-4eb4-9bad-4218fa2d0427" providerId="ADAL" clId="{8DFCBF52-6BB4-4F6F-B5CA-EEDF68EFDA3F}" dt="2024-05-01T12:17:38.659" v="81" actId="478"/>
          <ac:spMkLst>
            <pc:docMk/>
            <pc:sldMk cId="0" sldId="266"/>
            <ac:spMk id="11" creationId="{00000000-0000-0000-0000-000000000000}"/>
          </ac:spMkLst>
        </pc:spChg>
        <pc:spChg chg="del">
          <ac:chgData name="Kirsh, Priscilla A CIV USN COMNAVSAFECOM NOR VA (USA)" userId="1ecfd9d6-470d-4eb4-9bad-4218fa2d0427" providerId="ADAL" clId="{8DFCBF52-6BB4-4F6F-B5CA-EEDF68EFDA3F}" dt="2024-05-01T12:17:44.654" v="83" actId="478"/>
          <ac:spMkLst>
            <pc:docMk/>
            <pc:sldMk cId="0" sldId="266"/>
            <ac:spMk id="14" creationId="{00000000-0000-0000-0000-000000000000}"/>
          </ac:spMkLst>
        </pc:spChg>
        <pc:spChg chg="del">
          <ac:chgData name="Kirsh, Priscilla A CIV USN COMNAVSAFECOM NOR VA (USA)" userId="1ecfd9d6-470d-4eb4-9bad-4218fa2d0427" providerId="ADAL" clId="{8DFCBF52-6BB4-4F6F-B5CA-EEDF68EFDA3F}" dt="2024-05-01T12:17:35.575" v="80" actId="478"/>
          <ac:spMkLst>
            <pc:docMk/>
            <pc:sldMk cId="0" sldId="266"/>
            <ac:spMk id="15" creationId="{00000000-0000-0000-0000-000000000000}"/>
          </ac:spMkLst>
        </pc:spChg>
        <pc:spChg chg="del">
          <ac:chgData name="Kirsh, Priscilla A CIV USN COMNAVSAFECOM NOR VA (USA)" userId="1ecfd9d6-470d-4eb4-9bad-4218fa2d0427" providerId="ADAL" clId="{8DFCBF52-6BB4-4F6F-B5CA-EEDF68EFDA3F}" dt="2024-05-01T12:17:23.261" v="76" actId="478"/>
          <ac:spMkLst>
            <pc:docMk/>
            <pc:sldMk cId="0" sldId="266"/>
            <ac:spMk id="16" creationId="{00000000-0000-0000-0000-000000000000}"/>
          </ac:spMkLst>
        </pc:spChg>
      </pc:sldChg>
      <pc:sldChg chg="delSp mod">
        <pc:chgData name="Kirsh, Priscilla A CIV USN COMNAVSAFECOM NOR VA (USA)" userId="1ecfd9d6-470d-4eb4-9bad-4218fa2d0427" providerId="ADAL" clId="{8DFCBF52-6BB4-4F6F-B5CA-EEDF68EFDA3F}" dt="2024-05-01T12:17:56.358" v="86" actId="478"/>
        <pc:sldMkLst>
          <pc:docMk/>
          <pc:sldMk cId="0" sldId="267"/>
        </pc:sldMkLst>
        <pc:spChg chg="del">
          <ac:chgData name="Kirsh, Priscilla A CIV USN COMNAVSAFECOM NOR VA (USA)" userId="1ecfd9d6-470d-4eb4-9bad-4218fa2d0427" providerId="ADAL" clId="{8DFCBF52-6BB4-4F6F-B5CA-EEDF68EFDA3F}" dt="2024-05-01T12:17:56.358" v="86" actId="478"/>
          <ac:spMkLst>
            <pc:docMk/>
            <pc:sldMk cId="0" sldId="267"/>
            <ac:spMk id="6" creationId="{00000000-0000-0000-0000-000000000000}"/>
          </ac:spMkLst>
        </pc:spChg>
        <pc:grpChg chg="del">
          <ac:chgData name="Kirsh, Priscilla A CIV USN COMNAVSAFECOM NOR VA (USA)" userId="1ecfd9d6-470d-4eb4-9bad-4218fa2d0427" providerId="ADAL" clId="{8DFCBF52-6BB4-4F6F-B5CA-EEDF68EFDA3F}" dt="2024-05-01T12:17:53.142" v="85" actId="478"/>
          <ac:grpSpMkLst>
            <pc:docMk/>
            <pc:sldMk cId="0" sldId="267"/>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18:06.577" v="88" actId="478"/>
        <pc:sldMkLst>
          <pc:docMk/>
          <pc:sldMk cId="0" sldId="268"/>
        </pc:sldMkLst>
        <pc:spChg chg="del">
          <ac:chgData name="Kirsh, Priscilla A CIV USN COMNAVSAFECOM NOR VA (USA)" userId="1ecfd9d6-470d-4eb4-9bad-4218fa2d0427" providerId="ADAL" clId="{8DFCBF52-6BB4-4F6F-B5CA-EEDF68EFDA3F}" dt="2024-05-01T12:18:06.577" v="88" actId="478"/>
          <ac:spMkLst>
            <pc:docMk/>
            <pc:sldMk cId="0" sldId="268"/>
            <ac:spMk id="6" creationId="{00000000-0000-0000-0000-000000000000}"/>
          </ac:spMkLst>
        </pc:spChg>
        <pc:grpChg chg="del">
          <ac:chgData name="Kirsh, Priscilla A CIV USN COMNAVSAFECOM NOR VA (USA)" userId="1ecfd9d6-470d-4eb4-9bad-4218fa2d0427" providerId="ADAL" clId="{8DFCBF52-6BB4-4F6F-B5CA-EEDF68EFDA3F}" dt="2024-05-01T12:18:03.621" v="87" actId="478"/>
          <ac:grpSpMkLst>
            <pc:docMk/>
            <pc:sldMk cId="0" sldId="268"/>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18:18.050" v="91" actId="478"/>
        <pc:sldMkLst>
          <pc:docMk/>
          <pc:sldMk cId="0" sldId="269"/>
        </pc:sldMkLst>
        <pc:spChg chg="del">
          <ac:chgData name="Kirsh, Priscilla A CIV USN COMNAVSAFECOM NOR VA (USA)" userId="1ecfd9d6-470d-4eb4-9bad-4218fa2d0427" providerId="ADAL" clId="{8DFCBF52-6BB4-4F6F-B5CA-EEDF68EFDA3F}" dt="2024-05-01T12:18:12.410" v="89" actId="478"/>
          <ac:spMkLst>
            <pc:docMk/>
            <pc:sldMk cId="0" sldId="269"/>
            <ac:spMk id="4" creationId="{00000000-0000-0000-0000-000000000000}"/>
          </ac:spMkLst>
        </pc:spChg>
        <pc:spChg chg="del">
          <ac:chgData name="Kirsh, Priscilla A CIV USN COMNAVSAFECOM NOR VA (USA)" userId="1ecfd9d6-470d-4eb4-9bad-4218fa2d0427" providerId="ADAL" clId="{8DFCBF52-6BB4-4F6F-B5CA-EEDF68EFDA3F}" dt="2024-05-01T12:18:15.003" v="90" actId="478"/>
          <ac:spMkLst>
            <pc:docMk/>
            <pc:sldMk cId="0" sldId="269"/>
            <ac:spMk id="8" creationId="{00000000-0000-0000-0000-000000000000}"/>
          </ac:spMkLst>
        </pc:spChg>
        <pc:spChg chg="del">
          <ac:chgData name="Kirsh, Priscilla A CIV USN COMNAVSAFECOM NOR VA (USA)" userId="1ecfd9d6-470d-4eb4-9bad-4218fa2d0427" providerId="ADAL" clId="{8DFCBF52-6BB4-4F6F-B5CA-EEDF68EFDA3F}" dt="2024-05-01T12:18:18.050" v="91" actId="478"/>
          <ac:spMkLst>
            <pc:docMk/>
            <pc:sldMk cId="0" sldId="269"/>
            <ac:spMk id="9" creationId="{00000000-0000-0000-0000-000000000000}"/>
          </ac:spMkLst>
        </pc:spChg>
      </pc:sldChg>
      <pc:sldChg chg="delSp modSp mod">
        <pc:chgData name="Kirsh, Priscilla A CIV USN COMNAVSAFECOM NOR VA (USA)" userId="1ecfd9d6-470d-4eb4-9bad-4218fa2d0427" providerId="ADAL" clId="{8DFCBF52-6BB4-4F6F-B5CA-EEDF68EFDA3F}" dt="2024-05-01T12:18:43.576" v="93" actId="1076"/>
        <pc:sldMkLst>
          <pc:docMk/>
          <pc:sldMk cId="0" sldId="270"/>
        </pc:sldMkLst>
        <pc:spChg chg="mod">
          <ac:chgData name="Kirsh, Priscilla A CIV USN COMNAVSAFECOM NOR VA (USA)" userId="1ecfd9d6-470d-4eb4-9bad-4218fa2d0427" providerId="ADAL" clId="{8DFCBF52-6BB4-4F6F-B5CA-EEDF68EFDA3F}" dt="2024-05-01T12:18:43.576" v="93" actId="1076"/>
          <ac:spMkLst>
            <pc:docMk/>
            <pc:sldMk cId="0" sldId="270"/>
            <ac:spMk id="8" creationId="{00000000-0000-0000-0000-000000000000}"/>
          </ac:spMkLst>
        </pc:spChg>
        <pc:grpChg chg="del">
          <ac:chgData name="Kirsh, Priscilla A CIV USN COMNAVSAFECOM NOR VA (USA)" userId="1ecfd9d6-470d-4eb4-9bad-4218fa2d0427" providerId="ADAL" clId="{8DFCBF52-6BB4-4F6F-B5CA-EEDF68EFDA3F}" dt="2024-05-01T12:18:24.331" v="92" actId="478"/>
          <ac:grpSpMkLst>
            <pc:docMk/>
            <pc:sldMk cId="0" sldId="270"/>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19:13.097" v="101" actId="478"/>
        <pc:sldMkLst>
          <pc:docMk/>
          <pc:sldMk cId="0" sldId="271"/>
        </pc:sldMkLst>
        <pc:spChg chg="del">
          <ac:chgData name="Kirsh, Priscilla A CIV USN COMNAVSAFECOM NOR VA (USA)" userId="1ecfd9d6-470d-4eb4-9bad-4218fa2d0427" providerId="ADAL" clId="{8DFCBF52-6BB4-4F6F-B5CA-EEDF68EFDA3F}" dt="2024-05-01T12:19:06.013" v="98" actId="478"/>
          <ac:spMkLst>
            <pc:docMk/>
            <pc:sldMk cId="0" sldId="271"/>
            <ac:spMk id="4" creationId="{00000000-0000-0000-0000-000000000000}"/>
          </ac:spMkLst>
        </pc:spChg>
        <pc:spChg chg="del">
          <ac:chgData name="Kirsh, Priscilla A CIV USN COMNAVSAFECOM NOR VA (USA)" userId="1ecfd9d6-470d-4eb4-9bad-4218fa2d0427" providerId="ADAL" clId="{8DFCBF52-6BB4-4F6F-B5CA-EEDF68EFDA3F}" dt="2024-05-01T12:19:08.024" v="99" actId="478"/>
          <ac:spMkLst>
            <pc:docMk/>
            <pc:sldMk cId="0" sldId="271"/>
            <ac:spMk id="5" creationId="{00000000-0000-0000-0000-000000000000}"/>
          </ac:spMkLst>
        </pc:spChg>
        <pc:spChg chg="del">
          <ac:chgData name="Kirsh, Priscilla A CIV USN COMNAVSAFECOM NOR VA (USA)" userId="1ecfd9d6-470d-4eb4-9bad-4218fa2d0427" providerId="ADAL" clId="{8DFCBF52-6BB4-4F6F-B5CA-EEDF68EFDA3F}" dt="2024-05-01T12:19:10.353" v="100" actId="478"/>
          <ac:spMkLst>
            <pc:docMk/>
            <pc:sldMk cId="0" sldId="271"/>
            <ac:spMk id="7" creationId="{00000000-0000-0000-0000-000000000000}"/>
          </ac:spMkLst>
        </pc:spChg>
        <pc:spChg chg="del">
          <ac:chgData name="Kirsh, Priscilla A CIV USN COMNAVSAFECOM NOR VA (USA)" userId="1ecfd9d6-470d-4eb4-9bad-4218fa2d0427" providerId="ADAL" clId="{8DFCBF52-6BB4-4F6F-B5CA-EEDF68EFDA3F}" dt="2024-05-01T12:19:02.898" v="97" actId="478"/>
          <ac:spMkLst>
            <pc:docMk/>
            <pc:sldMk cId="0" sldId="271"/>
            <ac:spMk id="8" creationId="{00000000-0000-0000-0000-000000000000}"/>
          </ac:spMkLst>
        </pc:spChg>
        <pc:spChg chg="del">
          <ac:chgData name="Kirsh, Priscilla A CIV USN COMNAVSAFECOM NOR VA (USA)" userId="1ecfd9d6-470d-4eb4-9bad-4218fa2d0427" providerId="ADAL" clId="{8DFCBF52-6BB4-4F6F-B5CA-EEDF68EFDA3F}" dt="2024-05-01T12:18:57.096" v="95" actId="478"/>
          <ac:spMkLst>
            <pc:docMk/>
            <pc:sldMk cId="0" sldId="271"/>
            <ac:spMk id="9" creationId="{00000000-0000-0000-0000-000000000000}"/>
          </ac:spMkLst>
        </pc:spChg>
        <pc:spChg chg="del">
          <ac:chgData name="Kirsh, Priscilla A CIV USN COMNAVSAFECOM NOR VA (USA)" userId="1ecfd9d6-470d-4eb4-9bad-4218fa2d0427" providerId="ADAL" clId="{8DFCBF52-6BB4-4F6F-B5CA-EEDF68EFDA3F}" dt="2024-05-01T12:18:59.720" v="96" actId="478"/>
          <ac:spMkLst>
            <pc:docMk/>
            <pc:sldMk cId="0" sldId="271"/>
            <ac:spMk id="10" creationId="{00000000-0000-0000-0000-000000000000}"/>
          </ac:spMkLst>
        </pc:spChg>
        <pc:spChg chg="del">
          <ac:chgData name="Kirsh, Priscilla A CIV USN COMNAVSAFECOM NOR VA (USA)" userId="1ecfd9d6-470d-4eb4-9bad-4218fa2d0427" providerId="ADAL" clId="{8DFCBF52-6BB4-4F6F-B5CA-EEDF68EFDA3F}" dt="2024-05-01T12:18:54.043" v="94" actId="478"/>
          <ac:spMkLst>
            <pc:docMk/>
            <pc:sldMk cId="0" sldId="271"/>
            <ac:spMk id="11" creationId="{00000000-0000-0000-0000-000000000000}"/>
          </ac:spMkLst>
        </pc:spChg>
        <pc:spChg chg="del">
          <ac:chgData name="Kirsh, Priscilla A CIV USN COMNAVSAFECOM NOR VA (USA)" userId="1ecfd9d6-470d-4eb4-9bad-4218fa2d0427" providerId="ADAL" clId="{8DFCBF52-6BB4-4F6F-B5CA-EEDF68EFDA3F}" dt="2024-05-01T12:19:13.097" v="101" actId="478"/>
          <ac:spMkLst>
            <pc:docMk/>
            <pc:sldMk cId="0" sldId="271"/>
            <ac:spMk id="12" creationId="{00000000-0000-0000-0000-000000000000}"/>
          </ac:spMkLst>
        </pc:spChg>
      </pc:sldChg>
      <pc:sldChg chg="delSp modSp mod">
        <pc:chgData name="Kirsh, Priscilla A CIV USN COMNAVSAFECOM NOR VA (USA)" userId="1ecfd9d6-470d-4eb4-9bad-4218fa2d0427" providerId="ADAL" clId="{8DFCBF52-6BB4-4F6F-B5CA-EEDF68EFDA3F}" dt="2024-05-01T12:19:55.316" v="111" actId="478"/>
        <pc:sldMkLst>
          <pc:docMk/>
          <pc:sldMk cId="0" sldId="272"/>
        </pc:sldMkLst>
        <pc:spChg chg="del">
          <ac:chgData name="Kirsh, Priscilla A CIV USN COMNAVSAFECOM NOR VA (USA)" userId="1ecfd9d6-470d-4eb4-9bad-4218fa2d0427" providerId="ADAL" clId="{8DFCBF52-6BB4-4F6F-B5CA-EEDF68EFDA3F}" dt="2024-05-01T12:19:23.339" v="103" actId="478"/>
          <ac:spMkLst>
            <pc:docMk/>
            <pc:sldMk cId="0" sldId="272"/>
            <ac:spMk id="2" creationId="{00000000-0000-0000-0000-000000000000}"/>
          </ac:spMkLst>
        </pc:spChg>
        <pc:spChg chg="del">
          <ac:chgData name="Kirsh, Priscilla A CIV USN COMNAVSAFECOM NOR VA (USA)" userId="1ecfd9d6-470d-4eb4-9bad-4218fa2d0427" providerId="ADAL" clId="{8DFCBF52-6BB4-4F6F-B5CA-EEDF68EFDA3F}" dt="2024-05-01T12:19:41.327" v="108" actId="478"/>
          <ac:spMkLst>
            <pc:docMk/>
            <pc:sldMk cId="0" sldId="272"/>
            <ac:spMk id="7" creationId="{00000000-0000-0000-0000-000000000000}"/>
          </ac:spMkLst>
        </pc:spChg>
        <pc:spChg chg="mod">
          <ac:chgData name="Kirsh, Priscilla A CIV USN COMNAVSAFECOM NOR VA (USA)" userId="1ecfd9d6-470d-4eb4-9bad-4218fa2d0427" providerId="ADAL" clId="{8DFCBF52-6BB4-4F6F-B5CA-EEDF68EFDA3F}" dt="2024-05-01T12:19:32.531" v="106" actId="1076"/>
          <ac:spMkLst>
            <pc:docMk/>
            <pc:sldMk cId="0" sldId="272"/>
            <ac:spMk id="10" creationId="{00000000-0000-0000-0000-000000000000}"/>
          </ac:spMkLst>
        </pc:spChg>
        <pc:spChg chg="del mod">
          <ac:chgData name="Kirsh, Priscilla A CIV USN COMNAVSAFECOM NOR VA (USA)" userId="1ecfd9d6-470d-4eb4-9bad-4218fa2d0427" providerId="ADAL" clId="{8DFCBF52-6BB4-4F6F-B5CA-EEDF68EFDA3F}" dt="2024-05-01T12:19:55.316" v="111" actId="478"/>
          <ac:spMkLst>
            <pc:docMk/>
            <pc:sldMk cId="0" sldId="272"/>
            <ac:spMk id="11" creationId="{00000000-0000-0000-0000-000000000000}"/>
          </ac:spMkLst>
        </pc:spChg>
        <pc:spChg chg="del">
          <ac:chgData name="Kirsh, Priscilla A CIV USN COMNAVSAFECOM NOR VA (USA)" userId="1ecfd9d6-470d-4eb4-9bad-4218fa2d0427" providerId="ADAL" clId="{8DFCBF52-6BB4-4F6F-B5CA-EEDF68EFDA3F}" dt="2024-05-01T12:19:37.058" v="107" actId="478"/>
          <ac:spMkLst>
            <pc:docMk/>
            <pc:sldMk cId="0" sldId="272"/>
            <ac:spMk id="12" creationId="{00000000-0000-0000-0000-000000000000}"/>
          </ac:spMkLst>
        </pc:spChg>
        <pc:spChg chg="del">
          <ac:chgData name="Kirsh, Priscilla A CIV USN COMNAVSAFECOM NOR VA (USA)" userId="1ecfd9d6-470d-4eb4-9bad-4218fa2d0427" providerId="ADAL" clId="{8DFCBF52-6BB4-4F6F-B5CA-EEDF68EFDA3F}" dt="2024-05-01T12:19:28.142" v="104" actId="478"/>
          <ac:spMkLst>
            <pc:docMk/>
            <pc:sldMk cId="0" sldId="272"/>
            <ac:spMk id="13" creationId="{00000000-0000-0000-0000-000000000000}"/>
          </ac:spMkLst>
        </pc:spChg>
        <pc:grpChg chg="del">
          <ac:chgData name="Kirsh, Priscilla A CIV USN COMNAVSAFECOM NOR VA (USA)" userId="1ecfd9d6-470d-4eb4-9bad-4218fa2d0427" providerId="ADAL" clId="{8DFCBF52-6BB4-4F6F-B5CA-EEDF68EFDA3F}" dt="2024-05-01T12:19:19.605" v="102" actId="478"/>
          <ac:grpSpMkLst>
            <pc:docMk/>
            <pc:sldMk cId="0" sldId="272"/>
            <ac:grpSpMk id="4" creationId="{00000000-0000-0000-0000-000000000000}"/>
          </ac:grpSpMkLst>
        </pc:grpChg>
      </pc:sldChg>
      <pc:sldChg chg="delSp mod">
        <pc:chgData name="Kirsh, Priscilla A CIV USN COMNAVSAFECOM NOR VA (USA)" userId="1ecfd9d6-470d-4eb4-9bad-4218fa2d0427" providerId="ADAL" clId="{8DFCBF52-6BB4-4F6F-B5CA-EEDF68EFDA3F}" dt="2024-05-01T12:20:18.300" v="118" actId="478"/>
        <pc:sldMkLst>
          <pc:docMk/>
          <pc:sldMk cId="0" sldId="273"/>
        </pc:sldMkLst>
        <pc:spChg chg="del">
          <ac:chgData name="Kirsh, Priscilla A CIV USN COMNAVSAFECOM NOR VA (USA)" userId="1ecfd9d6-470d-4eb4-9bad-4218fa2d0427" providerId="ADAL" clId="{8DFCBF52-6BB4-4F6F-B5CA-EEDF68EFDA3F}" dt="2024-05-01T12:20:08.083" v="114" actId="478"/>
          <ac:spMkLst>
            <pc:docMk/>
            <pc:sldMk cId="0" sldId="273"/>
            <ac:spMk id="6" creationId="{00000000-0000-0000-0000-000000000000}"/>
          </ac:spMkLst>
        </pc:spChg>
        <pc:spChg chg="del">
          <ac:chgData name="Kirsh, Priscilla A CIV USN COMNAVSAFECOM NOR VA (USA)" userId="1ecfd9d6-470d-4eb4-9bad-4218fa2d0427" providerId="ADAL" clId="{8DFCBF52-6BB4-4F6F-B5CA-EEDF68EFDA3F}" dt="2024-05-01T12:20:03.026" v="112" actId="478"/>
          <ac:spMkLst>
            <pc:docMk/>
            <pc:sldMk cId="0" sldId="273"/>
            <ac:spMk id="7" creationId="{00000000-0000-0000-0000-000000000000}"/>
          </ac:spMkLst>
        </pc:spChg>
        <pc:spChg chg="del">
          <ac:chgData name="Kirsh, Priscilla A CIV USN COMNAVSAFECOM NOR VA (USA)" userId="1ecfd9d6-470d-4eb4-9bad-4218fa2d0427" providerId="ADAL" clId="{8DFCBF52-6BB4-4F6F-B5CA-EEDF68EFDA3F}" dt="2024-05-01T12:20:13.940" v="116" actId="478"/>
          <ac:spMkLst>
            <pc:docMk/>
            <pc:sldMk cId="0" sldId="273"/>
            <ac:spMk id="11" creationId="{00000000-0000-0000-0000-000000000000}"/>
          </ac:spMkLst>
        </pc:spChg>
        <pc:spChg chg="del">
          <ac:chgData name="Kirsh, Priscilla A CIV USN COMNAVSAFECOM NOR VA (USA)" userId="1ecfd9d6-470d-4eb4-9bad-4218fa2d0427" providerId="ADAL" clId="{8DFCBF52-6BB4-4F6F-B5CA-EEDF68EFDA3F}" dt="2024-05-01T12:20:18.300" v="118" actId="478"/>
          <ac:spMkLst>
            <pc:docMk/>
            <pc:sldMk cId="0" sldId="273"/>
            <ac:spMk id="12" creationId="{00000000-0000-0000-0000-000000000000}"/>
          </ac:spMkLst>
        </pc:spChg>
        <pc:spChg chg="del">
          <ac:chgData name="Kirsh, Priscilla A CIV USN COMNAVSAFECOM NOR VA (USA)" userId="1ecfd9d6-470d-4eb4-9bad-4218fa2d0427" providerId="ADAL" clId="{8DFCBF52-6BB4-4F6F-B5CA-EEDF68EFDA3F}" dt="2024-05-01T12:20:05.396" v="113" actId="478"/>
          <ac:spMkLst>
            <pc:docMk/>
            <pc:sldMk cId="0" sldId="273"/>
            <ac:spMk id="13" creationId="{00000000-0000-0000-0000-000000000000}"/>
          </ac:spMkLst>
        </pc:spChg>
        <pc:spChg chg="del">
          <ac:chgData name="Kirsh, Priscilla A CIV USN COMNAVSAFECOM NOR VA (USA)" userId="1ecfd9d6-470d-4eb4-9bad-4218fa2d0427" providerId="ADAL" clId="{8DFCBF52-6BB4-4F6F-B5CA-EEDF68EFDA3F}" dt="2024-05-01T12:20:16.237" v="117" actId="478"/>
          <ac:spMkLst>
            <pc:docMk/>
            <pc:sldMk cId="0" sldId="273"/>
            <ac:spMk id="14" creationId="{00000000-0000-0000-0000-000000000000}"/>
          </ac:spMkLst>
        </pc:spChg>
        <pc:grpChg chg="del">
          <ac:chgData name="Kirsh, Priscilla A CIV USN COMNAVSAFECOM NOR VA (USA)" userId="1ecfd9d6-470d-4eb4-9bad-4218fa2d0427" providerId="ADAL" clId="{8DFCBF52-6BB4-4F6F-B5CA-EEDF68EFDA3F}" dt="2024-05-01T12:20:10.973" v="115" actId="478"/>
          <ac:grpSpMkLst>
            <pc:docMk/>
            <pc:sldMk cId="0" sldId="273"/>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0:32.976" v="122" actId="478"/>
        <pc:sldMkLst>
          <pc:docMk/>
          <pc:sldMk cId="0" sldId="274"/>
        </pc:sldMkLst>
        <pc:spChg chg="del">
          <ac:chgData name="Kirsh, Priscilla A CIV USN COMNAVSAFECOM NOR VA (USA)" userId="1ecfd9d6-470d-4eb4-9bad-4218fa2d0427" providerId="ADAL" clId="{8DFCBF52-6BB4-4F6F-B5CA-EEDF68EFDA3F}" dt="2024-05-01T12:20:32.976" v="122" actId="478"/>
          <ac:spMkLst>
            <pc:docMk/>
            <pc:sldMk cId="0" sldId="274"/>
            <ac:spMk id="2" creationId="{00000000-0000-0000-0000-000000000000}"/>
          </ac:spMkLst>
        </pc:spChg>
        <pc:spChg chg="del">
          <ac:chgData name="Kirsh, Priscilla A CIV USN COMNAVSAFECOM NOR VA (USA)" userId="1ecfd9d6-470d-4eb4-9bad-4218fa2d0427" providerId="ADAL" clId="{8DFCBF52-6BB4-4F6F-B5CA-EEDF68EFDA3F}" dt="2024-05-01T12:20:30.512" v="121" actId="478"/>
          <ac:spMkLst>
            <pc:docMk/>
            <pc:sldMk cId="0" sldId="274"/>
            <ac:spMk id="3" creationId="{00000000-0000-0000-0000-000000000000}"/>
          </ac:spMkLst>
        </pc:spChg>
        <pc:spChg chg="del">
          <ac:chgData name="Kirsh, Priscilla A CIV USN COMNAVSAFECOM NOR VA (USA)" userId="1ecfd9d6-470d-4eb4-9bad-4218fa2d0427" providerId="ADAL" clId="{8DFCBF52-6BB4-4F6F-B5CA-EEDF68EFDA3F}" dt="2024-05-01T12:20:28.272" v="120" actId="478"/>
          <ac:spMkLst>
            <pc:docMk/>
            <pc:sldMk cId="0" sldId="274"/>
            <ac:spMk id="19" creationId="{00000000-0000-0000-0000-000000000000}"/>
          </ac:spMkLst>
        </pc:spChg>
        <pc:spChg chg="del">
          <ac:chgData name="Kirsh, Priscilla A CIV USN COMNAVSAFECOM NOR VA (USA)" userId="1ecfd9d6-470d-4eb4-9bad-4218fa2d0427" providerId="ADAL" clId="{8DFCBF52-6BB4-4F6F-B5CA-EEDF68EFDA3F}" dt="2024-05-01T12:20:25.241" v="119" actId="478"/>
          <ac:spMkLst>
            <pc:docMk/>
            <pc:sldMk cId="0" sldId="274"/>
            <ac:spMk id="20" creationId="{00000000-0000-0000-0000-000000000000}"/>
          </ac:spMkLst>
        </pc:spChg>
      </pc:sldChg>
      <pc:sldChg chg="delSp mod">
        <pc:chgData name="Kirsh, Priscilla A CIV USN COMNAVSAFECOM NOR VA (USA)" userId="1ecfd9d6-470d-4eb4-9bad-4218fa2d0427" providerId="ADAL" clId="{8DFCBF52-6BB4-4F6F-B5CA-EEDF68EFDA3F}" dt="2024-05-01T12:20:46.465" v="124" actId="478"/>
        <pc:sldMkLst>
          <pc:docMk/>
          <pc:sldMk cId="0" sldId="275"/>
        </pc:sldMkLst>
        <pc:spChg chg="del">
          <ac:chgData name="Kirsh, Priscilla A CIV USN COMNAVSAFECOM NOR VA (USA)" userId="1ecfd9d6-470d-4eb4-9bad-4218fa2d0427" providerId="ADAL" clId="{8DFCBF52-6BB4-4F6F-B5CA-EEDF68EFDA3F}" dt="2024-05-01T12:20:41.523" v="123" actId="478"/>
          <ac:spMkLst>
            <pc:docMk/>
            <pc:sldMk cId="0" sldId="275"/>
            <ac:spMk id="7" creationId="{00000000-0000-0000-0000-000000000000}"/>
          </ac:spMkLst>
        </pc:spChg>
        <pc:grpChg chg="del">
          <ac:chgData name="Kirsh, Priscilla A CIV USN COMNAVSAFECOM NOR VA (USA)" userId="1ecfd9d6-470d-4eb4-9bad-4218fa2d0427" providerId="ADAL" clId="{8DFCBF52-6BB4-4F6F-B5CA-EEDF68EFDA3F}" dt="2024-05-01T12:20:46.465" v="124" actId="478"/>
          <ac:grpSpMkLst>
            <pc:docMk/>
            <pc:sldMk cId="0" sldId="275"/>
            <ac:grpSpMk id="2" creationId="{00000000-0000-0000-0000-000000000000}"/>
          </ac:grpSpMkLst>
        </pc:grpChg>
      </pc:sldChg>
      <pc:sldChg chg="delSp modSp mod">
        <pc:chgData name="Kirsh, Priscilla A CIV USN COMNAVSAFECOM NOR VA (USA)" userId="1ecfd9d6-470d-4eb4-9bad-4218fa2d0427" providerId="ADAL" clId="{8DFCBF52-6BB4-4F6F-B5CA-EEDF68EFDA3F}" dt="2024-05-01T12:21:01.862" v="129" actId="478"/>
        <pc:sldMkLst>
          <pc:docMk/>
          <pc:sldMk cId="0" sldId="276"/>
        </pc:sldMkLst>
        <pc:spChg chg="del">
          <ac:chgData name="Kirsh, Priscilla A CIV USN COMNAVSAFECOM NOR VA (USA)" userId="1ecfd9d6-470d-4eb4-9bad-4218fa2d0427" providerId="ADAL" clId="{8DFCBF52-6BB4-4F6F-B5CA-EEDF68EFDA3F}" dt="2024-05-01T12:21:01.862" v="129" actId="478"/>
          <ac:spMkLst>
            <pc:docMk/>
            <pc:sldMk cId="0" sldId="276"/>
            <ac:spMk id="4" creationId="{00000000-0000-0000-0000-000000000000}"/>
          </ac:spMkLst>
        </pc:spChg>
        <pc:spChg chg="del">
          <ac:chgData name="Kirsh, Priscilla A CIV USN COMNAVSAFECOM NOR VA (USA)" userId="1ecfd9d6-470d-4eb4-9bad-4218fa2d0427" providerId="ADAL" clId="{8DFCBF52-6BB4-4F6F-B5CA-EEDF68EFDA3F}" dt="2024-05-01T12:20:57.169" v="127" actId="478"/>
          <ac:spMkLst>
            <pc:docMk/>
            <pc:sldMk cId="0" sldId="276"/>
            <ac:spMk id="5" creationId="{00000000-0000-0000-0000-000000000000}"/>
          </ac:spMkLst>
        </pc:spChg>
        <pc:spChg chg="del">
          <ac:chgData name="Kirsh, Priscilla A CIV USN COMNAVSAFECOM NOR VA (USA)" userId="1ecfd9d6-470d-4eb4-9bad-4218fa2d0427" providerId="ADAL" clId="{8DFCBF52-6BB4-4F6F-B5CA-EEDF68EFDA3F}" dt="2024-05-01T12:20:59.781" v="128" actId="478"/>
          <ac:spMkLst>
            <pc:docMk/>
            <pc:sldMk cId="0" sldId="276"/>
            <ac:spMk id="9" creationId="{00000000-0000-0000-0000-000000000000}"/>
          </ac:spMkLst>
        </pc:spChg>
        <pc:grpChg chg="del mod">
          <ac:chgData name="Kirsh, Priscilla A CIV USN COMNAVSAFECOM NOR VA (USA)" userId="1ecfd9d6-470d-4eb4-9bad-4218fa2d0427" providerId="ADAL" clId="{8DFCBF52-6BB4-4F6F-B5CA-EEDF68EFDA3F}" dt="2024-05-01T12:20:51.872" v="126" actId="478"/>
          <ac:grpSpMkLst>
            <pc:docMk/>
            <pc:sldMk cId="0" sldId="276"/>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1:14.527" v="132" actId="478"/>
        <pc:sldMkLst>
          <pc:docMk/>
          <pc:sldMk cId="0" sldId="277"/>
        </pc:sldMkLst>
        <pc:spChg chg="del">
          <ac:chgData name="Kirsh, Priscilla A CIV USN COMNAVSAFECOM NOR VA (USA)" userId="1ecfd9d6-470d-4eb4-9bad-4218fa2d0427" providerId="ADAL" clId="{8DFCBF52-6BB4-4F6F-B5CA-EEDF68EFDA3F}" dt="2024-05-01T12:21:10.990" v="131" actId="478"/>
          <ac:spMkLst>
            <pc:docMk/>
            <pc:sldMk cId="0" sldId="277"/>
            <ac:spMk id="6" creationId="{00000000-0000-0000-0000-000000000000}"/>
          </ac:spMkLst>
        </pc:spChg>
        <pc:spChg chg="del">
          <ac:chgData name="Kirsh, Priscilla A CIV USN COMNAVSAFECOM NOR VA (USA)" userId="1ecfd9d6-470d-4eb4-9bad-4218fa2d0427" providerId="ADAL" clId="{8DFCBF52-6BB4-4F6F-B5CA-EEDF68EFDA3F}" dt="2024-05-01T12:21:14.527" v="132" actId="478"/>
          <ac:spMkLst>
            <pc:docMk/>
            <pc:sldMk cId="0" sldId="277"/>
            <ac:spMk id="9" creationId="{00000000-0000-0000-0000-000000000000}"/>
          </ac:spMkLst>
        </pc:spChg>
        <pc:grpChg chg="del">
          <ac:chgData name="Kirsh, Priscilla A CIV USN COMNAVSAFECOM NOR VA (USA)" userId="1ecfd9d6-470d-4eb4-9bad-4218fa2d0427" providerId="ADAL" clId="{8DFCBF52-6BB4-4F6F-B5CA-EEDF68EFDA3F}" dt="2024-05-01T12:21:08.197" v="130" actId="478"/>
          <ac:grpSpMkLst>
            <pc:docMk/>
            <pc:sldMk cId="0" sldId="277"/>
            <ac:grpSpMk id="2" creationId="{00000000-0000-0000-0000-000000000000}"/>
          </ac:grpSpMkLst>
        </pc:grpChg>
      </pc:sldChg>
      <pc:sldChg chg="delSp modSp mod">
        <pc:chgData name="Kirsh, Priscilla A CIV USN COMNAVSAFECOM NOR VA (USA)" userId="1ecfd9d6-470d-4eb4-9bad-4218fa2d0427" providerId="ADAL" clId="{8DFCBF52-6BB4-4F6F-B5CA-EEDF68EFDA3F}" dt="2024-05-01T12:22:26.898" v="149"/>
        <pc:sldMkLst>
          <pc:docMk/>
          <pc:sldMk cId="0" sldId="278"/>
        </pc:sldMkLst>
        <pc:spChg chg="del mod">
          <ac:chgData name="Kirsh, Priscilla A CIV USN COMNAVSAFECOM NOR VA (USA)" userId="1ecfd9d6-470d-4eb4-9bad-4218fa2d0427" providerId="ADAL" clId="{8DFCBF52-6BB4-4F6F-B5CA-EEDF68EFDA3F}" dt="2024-05-01T12:22:07.972" v="146"/>
          <ac:spMkLst>
            <pc:docMk/>
            <pc:sldMk cId="0" sldId="278"/>
            <ac:spMk id="6" creationId="{00000000-0000-0000-0000-000000000000}"/>
          </ac:spMkLst>
        </pc:spChg>
        <pc:spChg chg="del mod">
          <ac:chgData name="Kirsh, Priscilla A CIV USN COMNAVSAFECOM NOR VA (USA)" userId="1ecfd9d6-470d-4eb4-9bad-4218fa2d0427" providerId="ADAL" clId="{8DFCBF52-6BB4-4F6F-B5CA-EEDF68EFDA3F}" dt="2024-05-01T12:22:26.898" v="149"/>
          <ac:spMkLst>
            <pc:docMk/>
            <pc:sldMk cId="0" sldId="278"/>
            <ac:spMk id="7" creationId="{00000000-0000-0000-0000-000000000000}"/>
          </ac:spMkLst>
        </pc:spChg>
        <pc:spChg chg="del mod">
          <ac:chgData name="Kirsh, Priscilla A CIV USN COMNAVSAFECOM NOR VA (USA)" userId="1ecfd9d6-470d-4eb4-9bad-4218fa2d0427" providerId="ADAL" clId="{8DFCBF52-6BB4-4F6F-B5CA-EEDF68EFDA3F}" dt="2024-05-01T12:21:28.502" v="136" actId="478"/>
          <ac:spMkLst>
            <pc:docMk/>
            <pc:sldMk cId="0" sldId="278"/>
            <ac:spMk id="9" creationId="{00000000-0000-0000-0000-000000000000}"/>
          </ac:spMkLst>
        </pc:spChg>
        <pc:grpChg chg="del">
          <ac:chgData name="Kirsh, Priscilla A CIV USN COMNAVSAFECOM NOR VA (USA)" userId="1ecfd9d6-470d-4eb4-9bad-4218fa2d0427" providerId="ADAL" clId="{8DFCBF52-6BB4-4F6F-B5CA-EEDF68EFDA3F}" dt="2024-05-01T12:21:19.185" v="133" actId="478"/>
          <ac:grpSpMkLst>
            <pc:docMk/>
            <pc:sldMk cId="0" sldId="278"/>
            <ac:grpSpMk id="2" creationId="{00000000-0000-0000-0000-000000000000}"/>
          </ac:grpSpMkLst>
        </pc:grpChg>
      </pc:sldChg>
      <pc:sldChg chg="delSp modSp mod">
        <pc:chgData name="Kirsh, Priscilla A CIV USN COMNAVSAFECOM NOR VA (USA)" userId="1ecfd9d6-470d-4eb4-9bad-4218fa2d0427" providerId="ADAL" clId="{8DFCBF52-6BB4-4F6F-B5CA-EEDF68EFDA3F}" dt="2024-05-01T12:23:11.136" v="165"/>
        <pc:sldMkLst>
          <pc:docMk/>
          <pc:sldMk cId="0" sldId="279"/>
        </pc:sldMkLst>
        <pc:spChg chg="del mod">
          <ac:chgData name="Kirsh, Priscilla A CIV USN COMNAVSAFECOM NOR VA (USA)" userId="1ecfd9d6-470d-4eb4-9bad-4218fa2d0427" providerId="ADAL" clId="{8DFCBF52-6BB4-4F6F-B5CA-EEDF68EFDA3F}" dt="2024-05-01T12:23:11.136" v="165"/>
          <ac:spMkLst>
            <pc:docMk/>
            <pc:sldMk cId="0" sldId="279"/>
            <ac:spMk id="6" creationId="{00000000-0000-0000-0000-000000000000}"/>
          </ac:spMkLst>
        </pc:spChg>
        <pc:spChg chg="del mod">
          <ac:chgData name="Kirsh, Priscilla A CIV USN COMNAVSAFECOM NOR VA (USA)" userId="1ecfd9d6-470d-4eb4-9bad-4218fa2d0427" providerId="ADAL" clId="{8DFCBF52-6BB4-4F6F-B5CA-EEDF68EFDA3F}" dt="2024-05-01T12:23:11.136" v="163"/>
          <ac:spMkLst>
            <pc:docMk/>
            <pc:sldMk cId="0" sldId="279"/>
            <ac:spMk id="7" creationId="{00000000-0000-0000-0000-000000000000}"/>
          </ac:spMkLst>
        </pc:spChg>
        <pc:spChg chg="del">
          <ac:chgData name="Kirsh, Priscilla A CIV USN COMNAVSAFECOM NOR VA (USA)" userId="1ecfd9d6-470d-4eb4-9bad-4218fa2d0427" providerId="ADAL" clId="{8DFCBF52-6BB4-4F6F-B5CA-EEDF68EFDA3F}" dt="2024-05-01T12:22:48.933" v="152" actId="478"/>
          <ac:spMkLst>
            <pc:docMk/>
            <pc:sldMk cId="0" sldId="279"/>
            <ac:spMk id="8" creationId="{00000000-0000-0000-0000-000000000000}"/>
          </ac:spMkLst>
        </pc:spChg>
        <pc:grpChg chg="del">
          <ac:chgData name="Kirsh, Priscilla A CIV USN COMNAVSAFECOM NOR VA (USA)" userId="1ecfd9d6-470d-4eb4-9bad-4218fa2d0427" providerId="ADAL" clId="{8DFCBF52-6BB4-4F6F-B5CA-EEDF68EFDA3F}" dt="2024-05-01T12:22:33.503" v="150" actId="478"/>
          <ac:grpSpMkLst>
            <pc:docMk/>
            <pc:sldMk cId="0" sldId="279"/>
            <ac:grpSpMk id="2" creationId="{00000000-0000-0000-0000-000000000000}"/>
          </ac:grpSpMkLst>
        </pc:grpChg>
      </pc:sldChg>
      <pc:sldChg chg="delSp modSp mod">
        <pc:chgData name="Kirsh, Priscilla A CIV USN COMNAVSAFECOM NOR VA (USA)" userId="1ecfd9d6-470d-4eb4-9bad-4218fa2d0427" providerId="ADAL" clId="{8DFCBF52-6BB4-4F6F-B5CA-EEDF68EFDA3F}" dt="2024-05-01T12:23:42.383" v="175"/>
        <pc:sldMkLst>
          <pc:docMk/>
          <pc:sldMk cId="0" sldId="280"/>
        </pc:sldMkLst>
        <pc:spChg chg="del mod">
          <ac:chgData name="Kirsh, Priscilla A CIV USN COMNAVSAFECOM NOR VA (USA)" userId="1ecfd9d6-470d-4eb4-9bad-4218fa2d0427" providerId="ADAL" clId="{8DFCBF52-6BB4-4F6F-B5CA-EEDF68EFDA3F}" dt="2024-05-01T12:23:42.383" v="175"/>
          <ac:spMkLst>
            <pc:docMk/>
            <pc:sldMk cId="0" sldId="280"/>
            <ac:spMk id="6" creationId="{00000000-0000-0000-0000-000000000000}"/>
          </ac:spMkLst>
        </pc:spChg>
        <pc:spChg chg="del">
          <ac:chgData name="Kirsh, Priscilla A CIV USN COMNAVSAFECOM NOR VA (USA)" userId="1ecfd9d6-470d-4eb4-9bad-4218fa2d0427" providerId="ADAL" clId="{8DFCBF52-6BB4-4F6F-B5CA-EEDF68EFDA3F}" dt="2024-05-01T12:23:23.614" v="167" actId="478"/>
          <ac:spMkLst>
            <pc:docMk/>
            <pc:sldMk cId="0" sldId="280"/>
            <ac:spMk id="7" creationId="{00000000-0000-0000-0000-000000000000}"/>
          </ac:spMkLst>
        </pc:spChg>
        <pc:spChg chg="del mod">
          <ac:chgData name="Kirsh, Priscilla A CIV USN COMNAVSAFECOM NOR VA (USA)" userId="1ecfd9d6-470d-4eb4-9bad-4218fa2d0427" providerId="ADAL" clId="{8DFCBF52-6BB4-4F6F-B5CA-EEDF68EFDA3F}" dt="2024-05-01T12:23:28.847" v="170"/>
          <ac:spMkLst>
            <pc:docMk/>
            <pc:sldMk cId="0" sldId="280"/>
            <ac:spMk id="8" creationId="{00000000-0000-0000-0000-000000000000}"/>
          </ac:spMkLst>
        </pc:spChg>
        <pc:grpChg chg="del">
          <ac:chgData name="Kirsh, Priscilla A CIV USN COMNAVSAFECOM NOR VA (USA)" userId="1ecfd9d6-470d-4eb4-9bad-4218fa2d0427" providerId="ADAL" clId="{8DFCBF52-6BB4-4F6F-B5CA-EEDF68EFDA3F}" dt="2024-05-01T12:23:16.916" v="166" actId="478"/>
          <ac:grpSpMkLst>
            <pc:docMk/>
            <pc:sldMk cId="0" sldId="280"/>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4:15.563" v="183" actId="478"/>
        <pc:sldMkLst>
          <pc:docMk/>
          <pc:sldMk cId="0" sldId="281"/>
        </pc:sldMkLst>
        <pc:spChg chg="del">
          <ac:chgData name="Kirsh, Priscilla A CIV USN COMNAVSAFECOM NOR VA (USA)" userId="1ecfd9d6-470d-4eb4-9bad-4218fa2d0427" providerId="ADAL" clId="{8DFCBF52-6BB4-4F6F-B5CA-EEDF68EFDA3F}" dt="2024-05-01T12:24:00.489" v="178" actId="478"/>
          <ac:spMkLst>
            <pc:docMk/>
            <pc:sldMk cId="0" sldId="281"/>
            <ac:spMk id="2" creationId="{00000000-0000-0000-0000-000000000000}"/>
          </ac:spMkLst>
        </pc:spChg>
        <pc:spChg chg="del">
          <ac:chgData name="Kirsh, Priscilla A CIV USN COMNAVSAFECOM NOR VA (USA)" userId="1ecfd9d6-470d-4eb4-9bad-4218fa2d0427" providerId="ADAL" clId="{8DFCBF52-6BB4-4F6F-B5CA-EEDF68EFDA3F}" dt="2024-05-01T12:24:12.657" v="182" actId="478"/>
          <ac:spMkLst>
            <pc:docMk/>
            <pc:sldMk cId="0" sldId="281"/>
            <ac:spMk id="3" creationId="{00000000-0000-0000-0000-000000000000}"/>
          </ac:spMkLst>
        </pc:spChg>
        <pc:spChg chg="del">
          <ac:chgData name="Kirsh, Priscilla A CIV USN COMNAVSAFECOM NOR VA (USA)" userId="1ecfd9d6-470d-4eb4-9bad-4218fa2d0427" providerId="ADAL" clId="{8DFCBF52-6BB4-4F6F-B5CA-EEDF68EFDA3F}" dt="2024-05-01T12:24:15.563" v="183" actId="478"/>
          <ac:spMkLst>
            <pc:docMk/>
            <pc:sldMk cId="0" sldId="281"/>
            <ac:spMk id="4" creationId="{00000000-0000-0000-0000-000000000000}"/>
          </ac:spMkLst>
        </pc:spChg>
        <pc:spChg chg="del">
          <ac:chgData name="Kirsh, Priscilla A CIV USN COMNAVSAFECOM NOR VA (USA)" userId="1ecfd9d6-470d-4eb4-9bad-4218fa2d0427" providerId="ADAL" clId="{8DFCBF52-6BB4-4F6F-B5CA-EEDF68EFDA3F}" dt="2024-05-01T12:24:10.058" v="181" actId="478"/>
          <ac:spMkLst>
            <pc:docMk/>
            <pc:sldMk cId="0" sldId="281"/>
            <ac:spMk id="5" creationId="{00000000-0000-0000-0000-000000000000}"/>
          </ac:spMkLst>
        </pc:spChg>
        <pc:spChg chg="del">
          <ac:chgData name="Kirsh, Priscilla A CIV USN COMNAVSAFECOM NOR VA (USA)" userId="1ecfd9d6-470d-4eb4-9bad-4218fa2d0427" providerId="ADAL" clId="{8DFCBF52-6BB4-4F6F-B5CA-EEDF68EFDA3F}" dt="2024-05-01T12:24:03.890" v="179" actId="478"/>
          <ac:spMkLst>
            <pc:docMk/>
            <pc:sldMk cId="0" sldId="281"/>
            <ac:spMk id="12" creationId="{00000000-0000-0000-0000-000000000000}"/>
          </ac:spMkLst>
        </pc:spChg>
        <pc:spChg chg="del">
          <ac:chgData name="Kirsh, Priscilla A CIV USN COMNAVSAFECOM NOR VA (USA)" userId="1ecfd9d6-470d-4eb4-9bad-4218fa2d0427" providerId="ADAL" clId="{8DFCBF52-6BB4-4F6F-B5CA-EEDF68EFDA3F}" dt="2024-05-01T12:24:06.430" v="180" actId="478"/>
          <ac:spMkLst>
            <pc:docMk/>
            <pc:sldMk cId="0" sldId="281"/>
            <ac:spMk id="13" creationId="{00000000-0000-0000-0000-000000000000}"/>
          </ac:spMkLst>
        </pc:spChg>
        <pc:grpChg chg="del">
          <ac:chgData name="Kirsh, Priscilla A CIV USN COMNAVSAFECOM NOR VA (USA)" userId="1ecfd9d6-470d-4eb4-9bad-4218fa2d0427" providerId="ADAL" clId="{8DFCBF52-6BB4-4F6F-B5CA-EEDF68EFDA3F}" dt="2024-05-01T12:23:46.947" v="176" actId="478"/>
          <ac:grpSpMkLst>
            <pc:docMk/>
            <pc:sldMk cId="0" sldId="281"/>
            <ac:grpSpMk id="6" creationId="{00000000-0000-0000-0000-000000000000}"/>
          </ac:grpSpMkLst>
        </pc:grpChg>
        <pc:grpChg chg="del">
          <ac:chgData name="Kirsh, Priscilla A CIV USN COMNAVSAFECOM NOR VA (USA)" userId="1ecfd9d6-470d-4eb4-9bad-4218fa2d0427" providerId="ADAL" clId="{8DFCBF52-6BB4-4F6F-B5CA-EEDF68EFDA3F}" dt="2024-05-01T12:23:49.825" v="177" actId="478"/>
          <ac:grpSpMkLst>
            <pc:docMk/>
            <pc:sldMk cId="0" sldId="281"/>
            <ac:grpSpMk id="9" creationId="{00000000-0000-0000-0000-000000000000}"/>
          </ac:grpSpMkLst>
        </pc:grpChg>
      </pc:sldChg>
      <pc:sldChg chg="delSp modSp mod">
        <pc:chgData name="Kirsh, Priscilla A CIV USN COMNAVSAFECOM NOR VA (USA)" userId="1ecfd9d6-470d-4eb4-9bad-4218fa2d0427" providerId="ADAL" clId="{8DFCBF52-6BB4-4F6F-B5CA-EEDF68EFDA3F}" dt="2024-05-01T12:24:44.902" v="190" actId="478"/>
        <pc:sldMkLst>
          <pc:docMk/>
          <pc:sldMk cId="0" sldId="282"/>
        </pc:sldMkLst>
        <pc:spChg chg="del">
          <ac:chgData name="Kirsh, Priscilla A CIV USN COMNAVSAFECOM NOR VA (USA)" userId="1ecfd9d6-470d-4eb4-9bad-4218fa2d0427" providerId="ADAL" clId="{8DFCBF52-6BB4-4F6F-B5CA-EEDF68EFDA3F}" dt="2024-05-01T12:24:42.219" v="189" actId="478"/>
          <ac:spMkLst>
            <pc:docMk/>
            <pc:sldMk cId="0" sldId="282"/>
            <ac:spMk id="2" creationId="{00000000-0000-0000-0000-000000000000}"/>
          </ac:spMkLst>
        </pc:spChg>
        <pc:spChg chg="del">
          <ac:chgData name="Kirsh, Priscilla A CIV USN COMNAVSAFECOM NOR VA (USA)" userId="1ecfd9d6-470d-4eb4-9bad-4218fa2d0427" providerId="ADAL" clId="{8DFCBF52-6BB4-4F6F-B5CA-EEDF68EFDA3F}" dt="2024-05-01T12:24:44.902" v="190" actId="478"/>
          <ac:spMkLst>
            <pc:docMk/>
            <pc:sldMk cId="0" sldId="282"/>
            <ac:spMk id="4" creationId="{00000000-0000-0000-0000-000000000000}"/>
          </ac:spMkLst>
        </pc:spChg>
        <pc:spChg chg="del mod">
          <ac:chgData name="Kirsh, Priscilla A CIV USN COMNAVSAFECOM NOR VA (USA)" userId="1ecfd9d6-470d-4eb4-9bad-4218fa2d0427" providerId="ADAL" clId="{8DFCBF52-6BB4-4F6F-B5CA-EEDF68EFDA3F}" dt="2024-05-01T12:24:36.418" v="187" actId="478"/>
          <ac:spMkLst>
            <pc:docMk/>
            <pc:sldMk cId="0" sldId="282"/>
            <ac:spMk id="8" creationId="{00000000-0000-0000-0000-000000000000}"/>
          </ac:spMkLst>
        </pc:spChg>
        <pc:spChg chg="del">
          <ac:chgData name="Kirsh, Priscilla A CIV USN COMNAVSAFECOM NOR VA (USA)" userId="1ecfd9d6-470d-4eb4-9bad-4218fa2d0427" providerId="ADAL" clId="{8DFCBF52-6BB4-4F6F-B5CA-EEDF68EFDA3F}" dt="2024-05-01T12:24:39.547" v="188" actId="478"/>
          <ac:spMkLst>
            <pc:docMk/>
            <pc:sldMk cId="0" sldId="282"/>
            <ac:spMk id="9" creationId="{00000000-0000-0000-0000-000000000000}"/>
          </ac:spMkLst>
        </pc:spChg>
        <pc:spChg chg="del">
          <ac:chgData name="Kirsh, Priscilla A CIV USN COMNAVSAFECOM NOR VA (USA)" userId="1ecfd9d6-470d-4eb4-9bad-4218fa2d0427" providerId="ADAL" clId="{8DFCBF52-6BB4-4F6F-B5CA-EEDF68EFDA3F}" dt="2024-05-01T12:24:33.972" v="185" actId="478"/>
          <ac:spMkLst>
            <pc:docMk/>
            <pc:sldMk cId="0" sldId="282"/>
            <ac:spMk id="10" creationId="{00000000-0000-0000-0000-000000000000}"/>
          </ac:spMkLst>
        </pc:spChg>
        <pc:grpChg chg="del">
          <ac:chgData name="Kirsh, Priscilla A CIV USN COMNAVSAFECOM NOR VA (USA)" userId="1ecfd9d6-470d-4eb4-9bad-4218fa2d0427" providerId="ADAL" clId="{8DFCBF52-6BB4-4F6F-B5CA-EEDF68EFDA3F}" dt="2024-05-01T12:24:30.839" v="184" actId="478"/>
          <ac:grpSpMkLst>
            <pc:docMk/>
            <pc:sldMk cId="0" sldId="282"/>
            <ac:grpSpMk id="5" creationId="{00000000-0000-0000-0000-000000000000}"/>
          </ac:grpSpMkLst>
        </pc:grpChg>
      </pc:sldChg>
      <pc:sldChg chg="delSp modSp mod">
        <pc:chgData name="Kirsh, Priscilla A CIV USN COMNAVSAFECOM NOR VA (USA)" userId="1ecfd9d6-470d-4eb4-9bad-4218fa2d0427" providerId="ADAL" clId="{8DFCBF52-6BB4-4F6F-B5CA-EEDF68EFDA3F}" dt="2024-05-01T12:25:24.315" v="200" actId="478"/>
        <pc:sldMkLst>
          <pc:docMk/>
          <pc:sldMk cId="0" sldId="283"/>
        </pc:sldMkLst>
        <pc:spChg chg="del">
          <ac:chgData name="Kirsh, Priscilla A CIV USN COMNAVSAFECOM NOR VA (USA)" userId="1ecfd9d6-470d-4eb4-9bad-4218fa2d0427" providerId="ADAL" clId="{8DFCBF52-6BB4-4F6F-B5CA-EEDF68EFDA3F}" dt="2024-05-01T12:25:03.255" v="193" actId="478"/>
          <ac:spMkLst>
            <pc:docMk/>
            <pc:sldMk cId="0" sldId="283"/>
            <ac:spMk id="2" creationId="{00000000-0000-0000-0000-000000000000}"/>
          </ac:spMkLst>
        </pc:spChg>
        <pc:spChg chg="del">
          <ac:chgData name="Kirsh, Priscilla A CIV USN COMNAVSAFECOM NOR VA (USA)" userId="1ecfd9d6-470d-4eb4-9bad-4218fa2d0427" providerId="ADAL" clId="{8DFCBF52-6BB4-4F6F-B5CA-EEDF68EFDA3F}" dt="2024-05-01T12:25:00.274" v="192" actId="478"/>
          <ac:spMkLst>
            <pc:docMk/>
            <pc:sldMk cId="0" sldId="283"/>
            <ac:spMk id="3" creationId="{00000000-0000-0000-0000-000000000000}"/>
          </ac:spMkLst>
        </pc:spChg>
        <pc:spChg chg="del">
          <ac:chgData name="Kirsh, Priscilla A CIV USN COMNAVSAFECOM NOR VA (USA)" userId="1ecfd9d6-470d-4eb4-9bad-4218fa2d0427" providerId="ADAL" clId="{8DFCBF52-6BB4-4F6F-B5CA-EEDF68EFDA3F}" dt="2024-05-01T12:25:21.657" v="199" actId="478"/>
          <ac:spMkLst>
            <pc:docMk/>
            <pc:sldMk cId="0" sldId="283"/>
            <ac:spMk id="10" creationId="{00000000-0000-0000-0000-000000000000}"/>
          </ac:spMkLst>
        </pc:spChg>
        <pc:spChg chg="del">
          <ac:chgData name="Kirsh, Priscilla A CIV USN COMNAVSAFECOM NOR VA (USA)" userId="1ecfd9d6-470d-4eb4-9bad-4218fa2d0427" providerId="ADAL" clId="{8DFCBF52-6BB4-4F6F-B5CA-EEDF68EFDA3F}" dt="2024-05-01T12:25:19.171" v="198" actId="478"/>
          <ac:spMkLst>
            <pc:docMk/>
            <pc:sldMk cId="0" sldId="283"/>
            <ac:spMk id="11" creationId="{00000000-0000-0000-0000-000000000000}"/>
          </ac:spMkLst>
        </pc:spChg>
        <pc:spChg chg="del mod">
          <ac:chgData name="Kirsh, Priscilla A CIV USN COMNAVSAFECOM NOR VA (USA)" userId="1ecfd9d6-470d-4eb4-9bad-4218fa2d0427" providerId="ADAL" clId="{8DFCBF52-6BB4-4F6F-B5CA-EEDF68EFDA3F}" dt="2024-05-01T12:25:08.116" v="195" actId="478"/>
          <ac:spMkLst>
            <pc:docMk/>
            <pc:sldMk cId="0" sldId="283"/>
            <ac:spMk id="14" creationId="{00000000-0000-0000-0000-000000000000}"/>
          </ac:spMkLst>
        </pc:spChg>
        <pc:spChg chg="del">
          <ac:chgData name="Kirsh, Priscilla A CIV USN COMNAVSAFECOM NOR VA (USA)" userId="1ecfd9d6-470d-4eb4-9bad-4218fa2d0427" providerId="ADAL" clId="{8DFCBF52-6BB4-4F6F-B5CA-EEDF68EFDA3F}" dt="2024-05-01T12:25:15.847" v="197" actId="478"/>
          <ac:spMkLst>
            <pc:docMk/>
            <pc:sldMk cId="0" sldId="283"/>
            <ac:spMk id="15" creationId="{00000000-0000-0000-0000-000000000000}"/>
          </ac:spMkLst>
        </pc:spChg>
        <pc:spChg chg="del">
          <ac:chgData name="Kirsh, Priscilla A CIV USN COMNAVSAFECOM NOR VA (USA)" userId="1ecfd9d6-470d-4eb4-9bad-4218fa2d0427" providerId="ADAL" clId="{8DFCBF52-6BB4-4F6F-B5CA-EEDF68EFDA3F}" dt="2024-05-01T12:25:11.342" v="196" actId="478"/>
          <ac:spMkLst>
            <pc:docMk/>
            <pc:sldMk cId="0" sldId="283"/>
            <ac:spMk id="16" creationId="{00000000-0000-0000-0000-000000000000}"/>
          </ac:spMkLst>
        </pc:spChg>
        <pc:spChg chg="del">
          <ac:chgData name="Kirsh, Priscilla A CIV USN COMNAVSAFECOM NOR VA (USA)" userId="1ecfd9d6-470d-4eb4-9bad-4218fa2d0427" providerId="ADAL" clId="{8DFCBF52-6BB4-4F6F-B5CA-EEDF68EFDA3F}" dt="2024-05-01T12:25:24.315" v="200" actId="478"/>
          <ac:spMkLst>
            <pc:docMk/>
            <pc:sldMk cId="0" sldId="283"/>
            <ac:spMk id="21" creationId="{00000000-0000-0000-0000-000000000000}"/>
          </ac:spMkLst>
        </pc:spChg>
        <pc:grpChg chg="del">
          <ac:chgData name="Kirsh, Priscilla A CIV USN COMNAVSAFECOM NOR VA (USA)" userId="1ecfd9d6-470d-4eb4-9bad-4218fa2d0427" providerId="ADAL" clId="{8DFCBF52-6BB4-4F6F-B5CA-EEDF68EFDA3F}" dt="2024-05-01T12:24:54.254" v="191" actId="478"/>
          <ac:grpSpMkLst>
            <pc:docMk/>
            <pc:sldMk cId="0" sldId="283"/>
            <ac:grpSpMk id="4" creationId="{00000000-0000-0000-0000-000000000000}"/>
          </ac:grpSpMkLst>
        </pc:grpChg>
      </pc:sldChg>
      <pc:sldChg chg="delSp mod">
        <pc:chgData name="Kirsh, Priscilla A CIV USN COMNAVSAFECOM NOR VA (USA)" userId="1ecfd9d6-470d-4eb4-9bad-4218fa2d0427" providerId="ADAL" clId="{8DFCBF52-6BB4-4F6F-B5CA-EEDF68EFDA3F}" dt="2024-05-01T12:25:43.770" v="205" actId="478"/>
        <pc:sldMkLst>
          <pc:docMk/>
          <pc:sldMk cId="0" sldId="284"/>
        </pc:sldMkLst>
        <pc:spChg chg="del">
          <ac:chgData name="Kirsh, Priscilla A CIV USN COMNAVSAFECOM NOR VA (USA)" userId="1ecfd9d6-470d-4eb4-9bad-4218fa2d0427" providerId="ADAL" clId="{8DFCBF52-6BB4-4F6F-B5CA-EEDF68EFDA3F}" dt="2024-05-01T12:25:35.079" v="202" actId="478"/>
          <ac:spMkLst>
            <pc:docMk/>
            <pc:sldMk cId="0" sldId="284"/>
            <ac:spMk id="2" creationId="{00000000-0000-0000-0000-000000000000}"/>
          </ac:spMkLst>
        </pc:spChg>
        <pc:spChg chg="del">
          <ac:chgData name="Kirsh, Priscilla A CIV USN COMNAVSAFECOM NOR VA (USA)" userId="1ecfd9d6-470d-4eb4-9bad-4218fa2d0427" providerId="ADAL" clId="{8DFCBF52-6BB4-4F6F-B5CA-EEDF68EFDA3F}" dt="2024-05-01T12:25:43.770" v="205" actId="478"/>
          <ac:spMkLst>
            <pc:docMk/>
            <pc:sldMk cId="0" sldId="284"/>
            <ac:spMk id="9" creationId="{00000000-0000-0000-0000-000000000000}"/>
          </ac:spMkLst>
        </pc:spChg>
        <pc:spChg chg="del">
          <ac:chgData name="Kirsh, Priscilla A CIV USN COMNAVSAFECOM NOR VA (USA)" userId="1ecfd9d6-470d-4eb4-9bad-4218fa2d0427" providerId="ADAL" clId="{8DFCBF52-6BB4-4F6F-B5CA-EEDF68EFDA3F}" dt="2024-05-01T12:25:37.766" v="203" actId="478"/>
          <ac:spMkLst>
            <pc:docMk/>
            <pc:sldMk cId="0" sldId="284"/>
            <ac:spMk id="10" creationId="{00000000-0000-0000-0000-000000000000}"/>
          </ac:spMkLst>
        </pc:spChg>
        <pc:spChg chg="del">
          <ac:chgData name="Kirsh, Priscilla A CIV USN COMNAVSAFECOM NOR VA (USA)" userId="1ecfd9d6-470d-4eb4-9bad-4218fa2d0427" providerId="ADAL" clId="{8DFCBF52-6BB4-4F6F-B5CA-EEDF68EFDA3F}" dt="2024-05-01T12:25:40.740" v="204" actId="478"/>
          <ac:spMkLst>
            <pc:docMk/>
            <pc:sldMk cId="0" sldId="284"/>
            <ac:spMk id="11" creationId="{00000000-0000-0000-0000-000000000000}"/>
          </ac:spMkLst>
        </pc:spChg>
        <pc:grpChg chg="del">
          <ac:chgData name="Kirsh, Priscilla A CIV USN COMNAVSAFECOM NOR VA (USA)" userId="1ecfd9d6-470d-4eb4-9bad-4218fa2d0427" providerId="ADAL" clId="{8DFCBF52-6BB4-4F6F-B5CA-EEDF68EFDA3F}" dt="2024-05-01T12:25:31.936" v="201" actId="478"/>
          <ac:grpSpMkLst>
            <pc:docMk/>
            <pc:sldMk cId="0" sldId="284"/>
            <ac:grpSpMk id="3" creationId="{00000000-0000-0000-0000-000000000000}"/>
          </ac:grpSpMkLst>
        </pc:grpChg>
      </pc:sldChg>
      <pc:sldChg chg="delSp mod">
        <pc:chgData name="Kirsh, Priscilla A CIV USN COMNAVSAFECOM NOR VA (USA)" userId="1ecfd9d6-470d-4eb4-9bad-4218fa2d0427" providerId="ADAL" clId="{8DFCBF52-6BB4-4F6F-B5CA-EEDF68EFDA3F}" dt="2024-05-01T12:25:50.980" v="206" actId="478"/>
        <pc:sldMkLst>
          <pc:docMk/>
          <pc:sldMk cId="0" sldId="285"/>
        </pc:sldMkLst>
        <pc:grpChg chg="del">
          <ac:chgData name="Kirsh, Priscilla A CIV USN COMNAVSAFECOM NOR VA (USA)" userId="1ecfd9d6-470d-4eb4-9bad-4218fa2d0427" providerId="ADAL" clId="{8DFCBF52-6BB4-4F6F-B5CA-EEDF68EFDA3F}" dt="2024-05-01T12:25:50.980" v="206" actId="478"/>
          <ac:grpSpMkLst>
            <pc:docMk/>
            <pc:sldMk cId="0" sldId="285"/>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5:57.542" v="207" actId="478"/>
        <pc:sldMkLst>
          <pc:docMk/>
          <pc:sldMk cId="0" sldId="286"/>
        </pc:sldMkLst>
        <pc:grpChg chg="del">
          <ac:chgData name="Kirsh, Priscilla A CIV USN COMNAVSAFECOM NOR VA (USA)" userId="1ecfd9d6-470d-4eb4-9bad-4218fa2d0427" providerId="ADAL" clId="{8DFCBF52-6BB4-4F6F-B5CA-EEDF68EFDA3F}" dt="2024-05-01T12:25:57.542" v="207" actId="478"/>
          <ac:grpSpMkLst>
            <pc:docMk/>
            <pc:sldMk cId="0" sldId="286"/>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6:04.481" v="208" actId="478"/>
        <pc:sldMkLst>
          <pc:docMk/>
          <pc:sldMk cId="0" sldId="287"/>
        </pc:sldMkLst>
        <pc:grpChg chg="del">
          <ac:chgData name="Kirsh, Priscilla A CIV USN COMNAVSAFECOM NOR VA (USA)" userId="1ecfd9d6-470d-4eb4-9bad-4218fa2d0427" providerId="ADAL" clId="{8DFCBF52-6BB4-4F6F-B5CA-EEDF68EFDA3F}" dt="2024-05-01T12:26:04.481" v="208" actId="478"/>
          <ac:grpSpMkLst>
            <pc:docMk/>
            <pc:sldMk cId="0" sldId="287"/>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6:10.318" v="209" actId="478"/>
        <pc:sldMkLst>
          <pc:docMk/>
          <pc:sldMk cId="0" sldId="288"/>
        </pc:sldMkLst>
        <pc:grpChg chg="del">
          <ac:chgData name="Kirsh, Priscilla A CIV USN COMNAVSAFECOM NOR VA (USA)" userId="1ecfd9d6-470d-4eb4-9bad-4218fa2d0427" providerId="ADAL" clId="{8DFCBF52-6BB4-4F6F-B5CA-EEDF68EFDA3F}" dt="2024-05-01T12:26:10.318" v="209" actId="478"/>
          <ac:grpSpMkLst>
            <pc:docMk/>
            <pc:sldMk cId="0" sldId="288"/>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6:58.892" v="219" actId="478"/>
        <pc:sldMkLst>
          <pc:docMk/>
          <pc:sldMk cId="0" sldId="289"/>
        </pc:sldMkLst>
        <pc:spChg chg="del">
          <ac:chgData name="Kirsh, Priscilla A CIV USN COMNAVSAFECOM NOR VA (USA)" userId="1ecfd9d6-470d-4eb4-9bad-4218fa2d0427" providerId="ADAL" clId="{8DFCBF52-6BB4-4F6F-B5CA-EEDF68EFDA3F}" dt="2024-05-01T12:26:50.668" v="216" actId="478"/>
          <ac:spMkLst>
            <pc:docMk/>
            <pc:sldMk cId="0" sldId="289"/>
            <ac:spMk id="2" creationId="{00000000-0000-0000-0000-000000000000}"/>
          </ac:spMkLst>
        </pc:spChg>
        <pc:spChg chg="del">
          <ac:chgData name="Kirsh, Priscilla A CIV USN COMNAVSAFECOM NOR VA (USA)" userId="1ecfd9d6-470d-4eb4-9bad-4218fa2d0427" providerId="ADAL" clId="{8DFCBF52-6BB4-4F6F-B5CA-EEDF68EFDA3F}" dt="2024-05-01T12:26:43.219" v="215" actId="478"/>
          <ac:spMkLst>
            <pc:docMk/>
            <pc:sldMk cId="0" sldId="289"/>
            <ac:spMk id="3" creationId="{00000000-0000-0000-0000-000000000000}"/>
          </ac:spMkLst>
        </pc:spChg>
        <pc:spChg chg="del">
          <ac:chgData name="Kirsh, Priscilla A CIV USN COMNAVSAFECOM NOR VA (USA)" userId="1ecfd9d6-470d-4eb4-9bad-4218fa2d0427" providerId="ADAL" clId="{8DFCBF52-6BB4-4F6F-B5CA-EEDF68EFDA3F}" dt="2024-05-01T12:26:27.468" v="212" actId="478"/>
          <ac:spMkLst>
            <pc:docMk/>
            <pc:sldMk cId="0" sldId="289"/>
            <ac:spMk id="8" creationId="{00000000-0000-0000-0000-000000000000}"/>
          </ac:spMkLst>
        </pc:spChg>
        <pc:spChg chg="del">
          <ac:chgData name="Kirsh, Priscilla A CIV USN COMNAVSAFECOM NOR VA (USA)" userId="1ecfd9d6-470d-4eb4-9bad-4218fa2d0427" providerId="ADAL" clId="{8DFCBF52-6BB4-4F6F-B5CA-EEDF68EFDA3F}" dt="2024-05-01T12:26:36.926" v="213" actId="478"/>
          <ac:spMkLst>
            <pc:docMk/>
            <pc:sldMk cId="0" sldId="289"/>
            <ac:spMk id="9" creationId="{00000000-0000-0000-0000-000000000000}"/>
          </ac:spMkLst>
        </pc:spChg>
        <pc:spChg chg="del">
          <ac:chgData name="Kirsh, Priscilla A CIV USN COMNAVSAFECOM NOR VA (USA)" userId="1ecfd9d6-470d-4eb4-9bad-4218fa2d0427" providerId="ADAL" clId="{8DFCBF52-6BB4-4F6F-B5CA-EEDF68EFDA3F}" dt="2024-05-01T12:26:56.653" v="218" actId="478"/>
          <ac:spMkLst>
            <pc:docMk/>
            <pc:sldMk cId="0" sldId="289"/>
            <ac:spMk id="10" creationId="{00000000-0000-0000-0000-000000000000}"/>
          </ac:spMkLst>
        </pc:spChg>
        <pc:spChg chg="del">
          <ac:chgData name="Kirsh, Priscilla A CIV USN COMNAVSAFECOM NOR VA (USA)" userId="1ecfd9d6-470d-4eb4-9bad-4218fa2d0427" providerId="ADAL" clId="{8DFCBF52-6BB4-4F6F-B5CA-EEDF68EFDA3F}" dt="2024-05-01T12:26:54.194" v="217" actId="478"/>
          <ac:spMkLst>
            <pc:docMk/>
            <pc:sldMk cId="0" sldId="289"/>
            <ac:spMk id="11" creationId="{00000000-0000-0000-0000-000000000000}"/>
          </ac:spMkLst>
        </pc:spChg>
        <pc:spChg chg="del">
          <ac:chgData name="Kirsh, Priscilla A CIV USN COMNAVSAFECOM NOR VA (USA)" userId="1ecfd9d6-470d-4eb4-9bad-4218fa2d0427" providerId="ADAL" clId="{8DFCBF52-6BB4-4F6F-B5CA-EEDF68EFDA3F}" dt="2024-05-01T12:26:58.892" v="219" actId="478"/>
          <ac:spMkLst>
            <pc:docMk/>
            <pc:sldMk cId="0" sldId="289"/>
            <ac:spMk id="12" creationId="{00000000-0000-0000-0000-000000000000}"/>
          </ac:spMkLst>
        </pc:spChg>
        <pc:spChg chg="del">
          <ac:chgData name="Kirsh, Priscilla A CIV USN COMNAVSAFECOM NOR VA (USA)" userId="1ecfd9d6-470d-4eb4-9bad-4218fa2d0427" providerId="ADAL" clId="{8DFCBF52-6BB4-4F6F-B5CA-EEDF68EFDA3F}" dt="2024-05-01T12:26:39.905" v="214" actId="478"/>
          <ac:spMkLst>
            <pc:docMk/>
            <pc:sldMk cId="0" sldId="289"/>
            <ac:spMk id="17" creationId="{00000000-0000-0000-0000-000000000000}"/>
          </ac:spMkLst>
        </pc:spChg>
        <pc:spChg chg="del">
          <ac:chgData name="Kirsh, Priscilla A CIV USN COMNAVSAFECOM NOR VA (USA)" userId="1ecfd9d6-470d-4eb4-9bad-4218fa2d0427" providerId="ADAL" clId="{8DFCBF52-6BB4-4F6F-B5CA-EEDF68EFDA3F}" dt="2024-05-01T12:26:24.631" v="211" actId="478"/>
          <ac:spMkLst>
            <pc:docMk/>
            <pc:sldMk cId="0" sldId="289"/>
            <ac:spMk id="18" creationId="{00000000-0000-0000-0000-000000000000}"/>
          </ac:spMkLst>
        </pc:spChg>
        <pc:grpChg chg="del">
          <ac:chgData name="Kirsh, Priscilla A CIV USN COMNAVSAFECOM NOR VA (USA)" userId="1ecfd9d6-470d-4eb4-9bad-4218fa2d0427" providerId="ADAL" clId="{8DFCBF52-6BB4-4F6F-B5CA-EEDF68EFDA3F}" dt="2024-05-01T12:26:19.475" v="210" actId="478"/>
          <ac:grpSpMkLst>
            <pc:docMk/>
            <pc:sldMk cId="0" sldId="289"/>
            <ac:grpSpMk id="4" creationId="{00000000-0000-0000-0000-000000000000}"/>
          </ac:grpSpMkLst>
        </pc:grpChg>
      </pc:sldChg>
      <pc:sldChg chg="delSp modSp mod">
        <pc:chgData name="Kirsh, Priscilla A CIV USN COMNAVSAFECOM NOR VA (USA)" userId="1ecfd9d6-470d-4eb4-9bad-4218fa2d0427" providerId="ADAL" clId="{8DFCBF52-6BB4-4F6F-B5CA-EEDF68EFDA3F}" dt="2024-05-01T12:27:38.665" v="226" actId="478"/>
        <pc:sldMkLst>
          <pc:docMk/>
          <pc:sldMk cId="0" sldId="290"/>
        </pc:sldMkLst>
        <pc:spChg chg="del mod">
          <ac:chgData name="Kirsh, Priscilla A CIV USN COMNAVSAFECOM NOR VA (USA)" userId="1ecfd9d6-470d-4eb4-9bad-4218fa2d0427" providerId="ADAL" clId="{8DFCBF52-6BB4-4F6F-B5CA-EEDF68EFDA3F}" dt="2024-05-01T12:27:32.213" v="223" actId="478"/>
          <ac:spMkLst>
            <pc:docMk/>
            <pc:sldMk cId="0" sldId="290"/>
            <ac:spMk id="2" creationId="{00000000-0000-0000-0000-000000000000}"/>
          </ac:spMkLst>
        </pc:spChg>
        <pc:spChg chg="del">
          <ac:chgData name="Kirsh, Priscilla A CIV USN COMNAVSAFECOM NOR VA (USA)" userId="1ecfd9d6-470d-4eb4-9bad-4218fa2d0427" providerId="ADAL" clId="{8DFCBF52-6BB4-4F6F-B5CA-EEDF68EFDA3F}" dt="2024-05-01T12:27:34.536" v="224" actId="478"/>
          <ac:spMkLst>
            <pc:docMk/>
            <pc:sldMk cId="0" sldId="290"/>
            <ac:spMk id="6" creationId="{00000000-0000-0000-0000-000000000000}"/>
          </ac:spMkLst>
        </pc:spChg>
        <pc:spChg chg="del">
          <ac:chgData name="Kirsh, Priscilla A CIV USN COMNAVSAFECOM NOR VA (USA)" userId="1ecfd9d6-470d-4eb4-9bad-4218fa2d0427" providerId="ADAL" clId="{8DFCBF52-6BB4-4F6F-B5CA-EEDF68EFDA3F}" dt="2024-05-01T12:27:38.665" v="226" actId="478"/>
          <ac:spMkLst>
            <pc:docMk/>
            <pc:sldMk cId="0" sldId="290"/>
            <ac:spMk id="7" creationId="{00000000-0000-0000-0000-000000000000}"/>
          </ac:spMkLst>
        </pc:spChg>
        <pc:spChg chg="del">
          <ac:chgData name="Kirsh, Priscilla A CIV USN COMNAVSAFECOM NOR VA (USA)" userId="1ecfd9d6-470d-4eb4-9bad-4218fa2d0427" providerId="ADAL" clId="{8DFCBF52-6BB4-4F6F-B5CA-EEDF68EFDA3F}" dt="2024-05-01T12:27:36.592" v="225" actId="478"/>
          <ac:spMkLst>
            <pc:docMk/>
            <pc:sldMk cId="0" sldId="290"/>
            <ac:spMk id="8" creationId="{00000000-0000-0000-0000-000000000000}"/>
          </ac:spMkLst>
        </pc:spChg>
        <pc:spChg chg="del">
          <ac:chgData name="Kirsh, Priscilla A CIV USN COMNAVSAFECOM NOR VA (USA)" userId="1ecfd9d6-470d-4eb4-9bad-4218fa2d0427" providerId="ADAL" clId="{8DFCBF52-6BB4-4F6F-B5CA-EEDF68EFDA3F}" dt="2024-05-01T12:27:29.456" v="221" actId="478"/>
          <ac:spMkLst>
            <pc:docMk/>
            <pc:sldMk cId="0" sldId="290"/>
            <ac:spMk id="10" creationId="{00000000-0000-0000-0000-000000000000}"/>
          </ac:spMkLst>
        </pc:spChg>
        <pc:grpChg chg="del">
          <ac:chgData name="Kirsh, Priscilla A CIV USN COMNAVSAFECOM NOR VA (USA)" userId="1ecfd9d6-470d-4eb4-9bad-4218fa2d0427" providerId="ADAL" clId="{8DFCBF52-6BB4-4F6F-B5CA-EEDF68EFDA3F}" dt="2024-05-01T12:27:23.266" v="220" actId="478"/>
          <ac:grpSpMkLst>
            <pc:docMk/>
            <pc:sldMk cId="0" sldId="290"/>
            <ac:grpSpMk id="3" creationId="{00000000-0000-0000-0000-000000000000}"/>
          </ac:grpSpMkLst>
        </pc:grpChg>
      </pc:sldChg>
      <pc:sldChg chg="delSp mod">
        <pc:chgData name="Kirsh, Priscilla A CIV USN COMNAVSAFECOM NOR VA (USA)" userId="1ecfd9d6-470d-4eb4-9bad-4218fa2d0427" providerId="ADAL" clId="{8DFCBF52-6BB4-4F6F-B5CA-EEDF68EFDA3F}" dt="2024-05-01T12:27:44.950" v="227" actId="478"/>
        <pc:sldMkLst>
          <pc:docMk/>
          <pc:sldMk cId="0" sldId="291"/>
        </pc:sldMkLst>
        <pc:grpChg chg="del">
          <ac:chgData name="Kirsh, Priscilla A CIV USN COMNAVSAFECOM NOR VA (USA)" userId="1ecfd9d6-470d-4eb4-9bad-4218fa2d0427" providerId="ADAL" clId="{8DFCBF52-6BB4-4F6F-B5CA-EEDF68EFDA3F}" dt="2024-05-01T12:27:44.950" v="227" actId="478"/>
          <ac:grpSpMkLst>
            <pc:docMk/>
            <pc:sldMk cId="0" sldId="291"/>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8:12.854" v="232" actId="478"/>
        <pc:sldMkLst>
          <pc:docMk/>
          <pc:sldMk cId="0" sldId="292"/>
        </pc:sldMkLst>
        <pc:spChg chg="del">
          <ac:chgData name="Kirsh, Priscilla A CIV USN COMNAVSAFECOM NOR VA (USA)" userId="1ecfd9d6-470d-4eb4-9bad-4218fa2d0427" providerId="ADAL" clId="{8DFCBF52-6BB4-4F6F-B5CA-EEDF68EFDA3F}" dt="2024-05-01T12:27:58.786" v="229" actId="478"/>
          <ac:spMkLst>
            <pc:docMk/>
            <pc:sldMk cId="0" sldId="292"/>
            <ac:spMk id="2" creationId="{00000000-0000-0000-0000-000000000000}"/>
          </ac:spMkLst>
        </pc:spChg>
        <pc:spChg chg="del">
          <ac:chgData name="Kirsh, Priscilla A CIV USN COMNAVSAFECOM NOR VA (USA)" userId="1ecfd9d6-470d-4eb4-9bad-4218fa2d0427" providerId="ADAL" clId="{8DFCBF52-6BB4-4F6F-B5CA-EEDF68EFDA3F}" dt="2024-05-01T12:28:08.845" v="231" actId="478"/>
          <ac:spMkLst>
            <pc:docMk/>
            <pc:sldMk cId="0" sldId="292"/>
            <ac:spMk id="3" creationId="{00000000-0000-0000-0000-000000000000}"/>
          </ac:spMkLst>
        </pc:spChg>
        <pc:spChg chg="del">
          <ac:chgData name="Kirsh, Priscilla A CIV USN COMNAVSAFECOM NOR VA (USA)" userId="1ecfd9d6-470d-4eb4-9bad-4218fa2d0427" providerId="ADAL" clId="{8DFCBF52-6BB4-4F6F-B5CA-EEDF68EFDA3F}" dt="2024-05-01T12:27:52.195" v="228" actId="478"/>
          <ac:spMkLst>
            <pc:docMk/>
            <pc:sldMk cId="0" sldId="292"/>
            <ac:spMk id="14" creationId="{00000000-0000-0000-0000-000000000000}"/>
          </ac:spMkLst>
        </pc:spChg>
        <pc:spChg chg="del">
          <ac:chgData name="Kirsh, Priscilla A CIV USN COMNAVSAFECOM NOR VA (USA)" userId="1ecfd9d6-470d-4eb4-9bad-4218fa2d0427" providerId="ADAL" clId="{8DFCBF52-6BB4-4F6F-B5CA-EEDF68EFDA3F}" dt="2024-05-01T12:28:12.854" v="232" actId="478"/>
          <ac:spMkLst>
            <pc:docMk/>
            <pc:sldMk cId="0" sldId="292"/>
            <ac:spMk id="15" creationId="{00000000-0000-0000-0000-000000000000}"/>
          </ac:spMkLst>
        </pc:spChg>
        <pc:grpChg chg="del">
          <ac:chgData name="Kirsh, Priscilla A CIV USN COMNAVSAFECOM NOR VA (USA)" userId="1ecfd9d6-470d-4eb4-9bad-4218fa2d0427" providerId="ADAL" clId="{8DFCBF52-6BB4-4F6F-B5CA-EEDF68EFDA3F}" dt="2024-05-01T12:28:02.288" v="230" actId="478"/>
          <ac:grpSpMkLst>
            <pc:docMk/>
            <pc:sldMk cId="0" sldId="292"/>
            <ac:grpSpMk id="4" creationId="{00000000-0000-0000-0000-000000000000}"/>
          </ac:grpSpMkLst>
        </pc:grpChg>
      </pc:sldChg>
      <pc:sldChg chg="delSp mod">
        <pc:chgData name="Kirsh, Priscilla A CIV USN COMNAVSAFECOM NOR VA (USA)" userId="1ecfd9d6-470d-4eb4-9bad-4218fa2d0427" providerId="ADAL" clId="{8DFCBF52-6BB4-4F6F-B5CA-EEDF68EFDA3F}" dt="2024-05-01T12:28:18.199" v="233" actId="478"/>
        <pc:sldMkLst>
          <pc:docMk/>
          <pc:sldMk cId="0" sldId="293"/>
        </pc:sldMkLst>
        <pc:grpChg chg="del">
          <ac:chgData name="Kirsh, Priscilla A CIV USN COMNAVSAFECOM NOR VA (USA)" userId="1ecfd9d6-470d-4eb4-9bad-4218fa2d0427" providerId="ADAL" clId="{8DFCBF52-6BB4-4F6F-B5CA-EEDF68EFDA3F}" dt="2024-05-01T12:28:18.199" v="233" actId="478"/>
          <ac:grpSpMkLst>
            <pc:docMk/>
            <pc:sldMk cId="0" sldId="293"/>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8:25.430" v="234" actId="478"/>
        <pc:sldMkLst>
          <pc:docMk/>
          <pc:sldMk cId="0" sldId="294"/>
        </pc:sldMkLst>
        <pc:grpChg chg="del">
          <ac:chgData name="Kirsh, Priscilla A CIV USN COMNAVSAFECOM NOR VA (USA)" userId="1ecfd9d6-470d-4eb4-9bad-4218fa2d0427" providerId="ADAL" clId="{8DFCBF52-6BB4-4F6F-B5CA-EEDF68EFDA3F}" dt="2024-05-01T12:28:25.430" v="234" actId="478"/>
          <ac:grpSpMkLst>
            <pc:docMk/>
            <pc:sldMk cId="0" sldId="294"/>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8:31.065" v="235" actId="478"/>
        <pc:sldMkLst>
          <pc:docMk/>
          <pc:sldMk cId="0" sldId="295"/>
        </pc:sldMkLst>
        <pc:grpChg chg="del">
          <ac:chgData name="Kirsh, Priscilla A CIV USN COMNAVSAFECOM NOR VA (USA)" userId="1ecfd9d6-470d-4eb4-9bad-4218fa2d0427" providerId="ADAL" clId="{8DFCBF52-6BB4-4F6F-B5CA-EEDF68EFDA3F}" dt="2024-05-01T12:28:31.065" v="235" actId="478"/>
          <ac:grpSpMkLst>
            <pc:docMk/>
            <pc:sldMk cId="0" sldId="295"/>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28:50.626" v="239" actId="478"/>
        <pc:sldMkLst>
          <pc:docMk/>
          <pc:sldMk cId="0" sldId="296"/>
        </pc:sldMkLst>
        <pc:spChg chg="del">
          <ac:chgData name="Kirsh, Priscilla A CIV USN COMNAVSAFECOM NOR VA (USA)" userId="1ecfd9d6-470d-4eb4-9bad-4218fa2d0427" providerId="ADAL" clId="{8DFCBF52-6BB4-4F6F-B5CA-EEDF68EFDA3F}" dt="2024-05-01T12:28:46.262" v="238" actId="478"/>
          <ac:spMkLst>
            <pc:docMk/>
            <pc:sldMk cId="0" sldId="296"/>
            <ac:spMk id="2" creationId="{00000000-0000-0000-0000-000000000000}"/>
          </ac:spMkLst>
        </pc:spChg>
        <pc:spChg chg="del">
          <ac:chgData name="Kirsh, Priscilla A CIV USN COMNAVSAFECOM NOR VA (USA)" userId="1ecfd9d6-470d-4eb4-9bad-4218fa2d0427" providerId="ADAL" clId="{8DFCBF52-6BB4-4F6F-B5CA-EEDF68EFDA3F}" dt="2024-05-01T12:28:50.626" v="239" actId="478"/>
          <ac:spMkLst>
            <pc:docMk/>
            <pc:sldMk cId="0" sldId="296"/>
            <ac:spMk id="6" creationId="{00000000-0000-0000-0000-000000000000}"/>
          </ac:spMkLst>
        </pc:spChg>
        <pc:grpChg chg="del">
          <ac:chgData name="Kirsh, Priscilla A CIV USN COMNAVSAFECOM NOR VA (USA)" userId="1ecfd9d6-470d-4eb4-9bad-4218fa2d0427" providerId="ADAL" clId="{8DFCBF52-6BB4-4F6F-B5CA-EEDF68EFDA3F}" dt="2024-05-01T12:28:43.559" v="237" actId="478"/>
          <ac:grpSpMkLst>
            <pc:docMk/>
            <pc:sldMk cId="0" sldId="296"/>
            <ac:grpSpMk id="3" creationId="{00000000-0000-0000-0000-000000000000}"/>
          </ac:grpSpMkLst>
        </pc:grpChg>
        <pc:grpChg chg="del">
          <ac:chgData name="Kirsh, Priscilla A CIV USN COMNAVSAFECOM NOR VA (USA)" userId="1ecfd9d6-470d-4eb4-9bad-4218fa2d0427" providerId="ADAL" clId="{8DFCBF52-6BB4-4F6F-B5CA-EEDF68EFDA3F}" dt="2024-05-01T12:28:39.726" v="236" actId="478"/>
          <ac:grpSpMkLst>
            <pc:docMk/>
            <pc:sldMk cId="0" sldId="296"/>
            <ac:grpSpMk id="14" creationId="{00000000-0000-0000-0000-000000000000}"/>
          </ac:grpSpMkLst>
        </pc:grpChg>
      </pc:sldChg>
      <pc:sldChg chg="delSp mod">
        <pc:chgData name="Kirsh, Priscilla A CIV USN COMNAVSAFECOM NOR VA (USA)" userId="1ecfd9d6-470d-4eb4-9bad-4218fa2d0427" providerId="ADAL" clId="{8DFCBF52-6BB4-4F6F-B5CA-EEDF68EFDA3F}" dt="2024-05-01T12:33:24.531" v="240" actId="478"/>
        <pc:sldMkLst>
          <pc:docMk/>
          <pc:sldMk cId="0" sldId="297"/>
        </pc:sldMkLst>
        <pc:grpChg chg="del">
          <ac:chgData name="Kirsh, Priscilla A CIV USN COMNAVSAFECOM NOR VA (USA)" userId="1ecfd9d6-470d-4eb4-9bad-4218fa2d0427" providerId="ADAL" clId="{8DFCBF52-6BB4-4F6F-B5CA-EEDF68EFDA3F}" dt="2024-05-01T12:33:24.531" v="240" actId="478"/>
          <ac:grpSpMkLst>
            <pc:docMk/>
            <pc:sldMk cId="0" sldId="297"/>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33:32.830" v="241" actId="478"/>
        <pc:sldMkLst>
          <pc:docMk/>
          <pc:sldMk cId="0" sldId="298"/>
        </pc:sldMkLst>
        <pc:grpChg chg="del">
          <ac:chgData name="Kirsh, Priscilla A CIV USN COMNAVSAFECOM NOR VA (USA)" userId="1ecfd9d6-470d-4eb4-9bad-4218fa2d0427" providerId="ADAL" clId="{8DFCBF52-6BB4-4F6F-B5CA-EEDF68EFDA3F}" dt="2024-05-01T12:33:32.830" v="241" actId="478"/>
          <ac:grpSpMkLst>
            <pc:docMk/>
            <pc:sldMk cId="0" sldId="298"/>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34:06.933" v="248" actId="478"/>
        <pc:sldMkLst>
          <pc:docMk/>
          <pc:sldMk cId="0" sldId="299"/>
        </pc:sldMkLst>
        <pc:spChg chg="del">
          <ac:chgData name="Kirsh, Priscilla A CIV USN COMNAVSAFECOM NOR VA (USA)" userId="1ecfd9d6-470d-4eb4-9bad-4218fa2d0427" providerId="ADAL" clId="{8DFCBF52-6BB4-4F6F-B5CA-EEDF68EFDA3F}" dt="2024-05-01T12:33:45.005" v="243" actId="478"/>
          <ac:spMkLst>
            <pc:docMk/>
            <pc:sldMk cId="0" sldId="299"/>
            <ac:spMk id="2" creationId="{00000000-0000-0000-0000-000000000000}"/>
          </ac:spMkLst>
        </pc:spChg>
        <pc:spChg chg="del">
          <ac:chgData name="Kirsh, Priscilla A CIV USN COMNAVSAFECOM NOR VA (USA)" userId="1ecfd9d6-470d-4eb4-9bad-4218fa2d0427" providerId="ADAL" clId="{8DFCBF52-6BB4-4F6F-B5CA-EEDF68EFDA3F}" dt="2024-05-01T12:33:54.501" v="245" actId="478"/>
          <ac:spMkLst>
            <pc:docMk/>
            <pc:sldMk cId="0" sldId="299"/>
            <ac:spMk id="3" creationId="{00000000-0000-0000-0000-000000000000}"/>
          </ac:spMkLst>
        </pc:spChg>
        <pc:spChg chg="del">
          <ac:chgData name="Kirsh, Priscilla A CIV USN COMNAVSAFECOM NOR VA (USA)" userId="1ecfd9d6-470d-4eb4-9bad-4218fa2d0427" providerId="ADAL" clId="{8DFCBF52-6BB4-4F6F-B5CA-EEDF68EFDA3F}" dt="2024-05-01T12:33:57.747" v="246" actId="478"/>
          <ac:spMkLst>
            <pc:docMk/>
            <pc:sldMk cId="0" sldId="299"/>
            <ac:spMk id="7" creationId="{00000000-0000-0000-0000-000000000000}"/>
          </ac:spMkLst>
        </pc:spChg>
        <pc:spChg chg="del">
          <ac:chgData name="Kirsh, Priscilla A CIV USN COMNAVSAFECOM NOR VA (USA)" userId="1ecfd9d6-470d-4eb4-9bad-4218fa2d0427" providerId="ADAL" clId="{8DFCBF52-6BB4-4F6F-B5CA-EEDF68EFDA3F}" dt="2024-05-01T12:34:06.933" v="248" actId="478"/>
          <ac:spMkLst>
            <pc:docMk/>
            <pc:sldMk cId="0" sldId="299"/>
            <ac:spMk id="8" creationId="{00000000-0000-0000-0000-000000000000}"/>
          </ac:spMkLst>
        </pc:spChg>
        <pc:spChg chg="del">
          <ac:chgData name="Kirsh, Priscilla A CIV USN COMNAVSAFECOM NOR VA (USA)" userId="1ecfd9d6-470d-4eb4-9bad-4218fa2d0427" providerId="ADAL" clId="{8DFCBF52-6BB4-4F6F-B5CA-EEDF68EFDA3F}" dt="2024-05-01T12:34:03.439" v="247" actId="478"/>
          <ac:spMkLst>
            <pc:docMk/>
            <pc:sldMk cId="0" sldId="299"/>
            <ac:spMk id="9" creationId="{00000000-0000-0000-0000-000000000000}"/>
          </ac:spMkLst>
        </pc:spChg>
        <pc:spChg chg="del">
          <ac:chgData name="Kirsh, Priscilla A CIV USN COMNAVSAFECOM NOR VA (USA)" userId="1ecfd9d6-470d-4eb4-9bad-4218fa2d0427" providerId="ADAL" clId="{8DFCBF52-6BB4-4F6F-B5CA-EEDF68EFDA3F}" dt="2024-05-01T12:33:50.754" v="244" actId="478"/>
          <ac:spMkLst>
            <pc:docMk/>
            <pc:sldMk cId="0" sldId="299"/>
            <ac:spMk id="12" creationId="{00000000-0000-0000-0000-000000000000}"/>
          </ac:spMkLst>
        </pc:spChg>
        <pc:grpChg chg="del">
          <ac:chgData name="Kirsh, Priscilla A CIV USN COMNAVSAFECOM NOR VA (USA)" userId="1ecfd9d6-470d-4eb4-9bad-4218fa2d0427" providerId="ADAL" clId="{8DFCBF52-6BB4-4F6F-B5CA-EEDF68EFDA3F}" dt="2024-05-01T12:33:39.997" v="242" actId="478"/>
          <ac:grpSpMkLst>
            <pc:docMk/>
            <pc:sldMk cId="0" sldId="299"/>
            <ac:grpSpMk id="4" creationId="{00000000-0000-0000-0000-000000000000}"/>
          </ac:grpSpMkLst>
        </pc:grpChg>
      </pc:sldChg>
      <pc:sldChg chg="delSp mod">
        <pc:chgData name="Kirsh, Priscilla A CIV USN COMNAVSAFECOM NOR VA (USA)" userId="1ecfd9d6-470d-4eb4-9bad-4218fa2d0427" providerId="ADAL" clId="{8DFCBF52-6BB4-4F6F-B5CA-EEDF68EFDA3F}" dt="2024-05-01T12:34:35.409" v="251" actId="478"/>
        <pc:sldMkLst>
          <pc:docMk/>
          <pc:sldMk cId="0" sldId="300"/>
        </pc:sldMkLst>
        <pc:spChg chg="del">
          <ac:chgData name="Kirsh, Priscilla A CIV USN COMNAVSAFECOM NOR VA (USA)" userId="1ecfd9d6-470d-4eb4-9bad-4218fa2d0427" providerId="ADAL" clId="{8DFCBF52-6BB4-4F6F-B5CA-EEDF68EFDA3F}" dt="2024-05-01T12:34:35.409" v="251" actId="478"/>
          <ac:spMkLst>
            <pc:docMk/>
            <pc:sldMk cId="0" sldId="300"/>
            <ac:spMk id="2" creationId="{00000000-0000-0000-0000-000000000000}"/>
          </ac:spMkLst>
        </pc:spChg>
        <pc:spChg chg="del">
          <ac:chgData name="Kirsh, Priscilla A CIV USN COMNAVSAFECOM NOR VA (USA)" userId="1ecfd9d6-470d-4eb4-9bad-4218fa2d0427" providerId="ADAL" clId="{8DFCBF52-6BB4-4F6F-B5CA-EEDF68EFDA3F}" dt="2024-05-01T12:34:32.153" v="250" actId="478"/>
          <ac:spMkLst>
            <pc:docMk/>
            <pc:sldMk cId="0" sldId="300"/>
            <ac:spMk id="6" creationId="{00000000-0000-0000-0000-000000000000}"/>
          </ac:spMkLst>
        </pc:spChg>
        <pc:grpChg chg="del">
          <ac:chgData name="Kirsh, Priscilla A CIV USN COMNAVSAFECOM NOR VA (USA)" userId="1ecfd9d6-470d-4eb4-9bad-4218fa2d0427" providerId="ADAL" clId="{8DFCBF52-6BB4-4F6F-B5CA-EEDF68EFDA3F}" dt="2024-05-01T12:34:28.402" v="249" actId="478"/>
          <ac:grpSpMkLst>
            <pc:docMk/>
            <pc:sldMk cId="0" sldId="300"/>
            <ac:grpSpMk id="3" creationId="{00000000-0000-0000-0000-000000000000}"/>
          </ac:grpSpMkLst>
        </pc:grpChg>
      </pc:sldChg>
      <pc:sldChg chg="delSp mod">
        <pc:chgData name="Kirsh, Priscilla A CIV USN COMNAVSAFECOM NOR VA (USA)" userId="1ecfd9d6-470d-4eb4-9bad-4218fa2d0427" providerId="ADAL" clId="{8DFCBF52-6BB4-4F6F-B5CA-EEDF68EFDA3F}" dt="2024-05-01T12:34:41.095" v="252" actId="478"/>
        <pc:sldMkLst>
          <pc:docMk/>
          <pc:sldMk cId="0" sldId="301"/>
        </pc:sldMkLst>
        <pc:grpChg chg="del">
          <ac:chgData name="Kirsh, Priscilla A CIV USN COMNAVSAFECOM NOR VA (USA)" userId="1ecfd9d6-470d-4eb4-9bad-4218fa2d0427" providerId="ADAL" clId="{8DFCBF52-6BB4-4F6F-B5CA-EEDF68EFDA3F}" dt="2024-05-01T12:34:41.095" v="252" actId="478"/>
          <ac:grpSpMkLst>
            <pc:docMk/>
            <pc:sldMk cId="0" sldId="301"/>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34:48.181" v="253" actId="478"/>
        <pc:sldMkLst>
          <pc:docMk/>
          <pc:sldMk cId="0" sldId="302"/>
        </pc:sldMkLst>
        <pc:grpChg chg="del">
          <ac:chgData name="Kirsh, Priscilla A CIV USN COMNAVSAFECOM NOR VA (USA)" userId="1ecfd9d6-470d-4eb4-9bad-4218fa2d0427" providerId="ADAL" clId="{8DFCBF52-6BB4-4F6F-B5CA-EEDF68EFDA3F}" dt="2024-05-01T12:34:48.181" v="253" actId="478"/>
          <ac:grpSpMkLst>
            <pc:docMk/>
            <pc:sldMk cId="0" sldId="302"/>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35:10.833" v="259" actId="478"/>
        <pc:sldMkLst>
          <pc:docMk/>
          <pc:sldMk cId="0" sldId="303"/>
        </pc:sldMkLst>
        <pc:spChg chg="del">
          <ac:chgData name="Kirsh, Priscilla A CIV USN COMNAVSAFECOM NOR VA (USA)" userId="1ecfd9d6-470d-4eb4-9bad-4218fa2d0427" providerId="ADAL" clId="{8DFCBF52-6BB4-4F6F-B5CA-EEDF68EFDA3F}" dt="2024-05-01T12:35:07.655" v="258" actId="478"/>
          <ac:spMkLst>
            <pc:docMk/>
            <pc:sldMk cId="0" sldId="303"/>
            <ac:spMk id="2" creationId="{00000000-0000-0000-0000-000000000000}"/>
          </ac:spMkLst>
        </pc:spChg>
        <pc:spChg chg="del">
          <ac:chgData name="Kirsh, Priscilla A CIV USN COMNAVSAFECOM NOR VA (USA)" userId="1ecfd9d6-470d-4eb4-9bad-4218fa2d0427" providerId="ADAL" clId="{8DFCBF52-6BB4-4F6F-B5CA-EEDF68EFDA3F}" dt="2024-05-01T12:35:00.956" v="256" actId="478"/>
          <ac:spMkLst>
            <pc:docMk/>
            <pc:sldMk cId="0" sldId="303"/>
            <ac:spMk id="3" creationId="{00000000-0000-0000-0000-000000000000}"/>
          </ac:spMkLst>
        </pc:spChg>
        <pc:spChg chg="del">
          <ac:chgData name="Kirsh, Priscilla A CIV USN COMNAVSAFECOM NOR VA (USA)" userId="1ecfd9d6-470d-4eb4-9bad-4218fa2d0427" providerId="ADAL" clId="{8DFCBF52-6BB4-4F6F-B5CA-EEDF68EFDA3F}" dt="2024-05-01T12:34:58.108" v="255" actId="478"/>
          <ac:spMkLst>
            <pc:docMk/>
            <pc:sldMk cId="0" sldId="303"/>
            <ac:spMk id="9" creationId="{00000000-0000-0000-0000-000000000000}"/>
          </ac:spMkLst>
        </pc:spChg>
        <pc:spChg chg="del">
          <ac:chgData name="Kirsh, Priscilla A CIV USN COMNAVSAFECOM NOR VA (USA)" userId="1ecfd9d6-470d-4eb4-9bad-4218fa2d0427" providerId="ADAL" clId="{8DFCBF52-6BB4-4F6F-B5CA-EEDF68EFDA3F}" dt="2024-05-01T12:35:10.833" v="259" actId="478"/>
          <ac:spMkLst>
            <pc:docMk/>
            <pc:sldMk cId="0" sldId="303"/>
            <ac:spMk id="10" creationId="{00000000-0000-0000-0000-000000000000}"/>
          </ac:spMkLst>
        </pc:spChg>
        <pc:spChg chg="del">
          <ac:chgData name="Kirsh, Priscilla A CIV USN COMNAVSAFECOM NOR VA (USA)" userId="1ecfd9d6-470d-4eb4-9bad-4218fa2d0427" providerId="ADAL" clId="{8DFCBF52-6BB4-4F6F-B5CA-EEDF68EFDA3F}" dt="2024-05-01T12:35:03.509" v="257" actId="478"/>
          <ac:spMkLst>
            <pc:docMk/>
            <pc:sldMk cId="0" sldId="303"/>
            <ac:spMk id="11" creationId="{00000000-0000-0000-0000-000000000000}"/>
          </ac:spMkLst>
        </pc:spChg>
        <pc:grpChg chg="del">
          <ac:chgData name="Kirsh, Priscilla A CIV USN COMNAVSAFECOM NOR VA (USA)" userId="1ecfd9d6-470d-4eb4-9bad-4218fa2d0427" providerId="ADAL" clId="{8DFCBF52-6BB4-4F6F-B5CA-EEDF68EFDA3F}" dt="2024-05-01T12:34:55.206" v="254" actId="478"/>
          <ac:grpSpMkLst>
            <pc:docMk/>
            <pc:sldMk cId="0" sldId="303"/>
            <ac:grpSpMk id="4" creationId="{00000000-0000-0000-0000-000000000000}"/>
          </ac:grpSpMkLst>
        </pc:grpChg>
      </pc:sldChg>
      <pc:sldChg chg="delSp mod">
        <pc:chgData name="Kirsh, Priscilla A CIV USN COMNAVSAFECOM NOR VA (USA)" userId="1ecfd9d6-470d-4eb4-9bad-4218fa2d0427" providerId="ADAL" clId="{8DFCBF52-6BB4-4F6F-B5CA-EEDF68EFDA3F}" dt="2024-05-01T12:35:16.449" v="260" actId="478"/>
        <pc:sldMkLst>
          <pc:docMk/>
          <pc:sldMk cId="0" sldId="304"/>
        </pc:sldMkLst>
        <pc:grpChg chg="del">
          <ac:chgData name="Kirsh, Priscilla A CIV USN COMNAVSAFECOM NOR VA (USA)" userId="1ecfd9d6-470d-4eb4-9bad-4218fa2d0427" providerId="ADAL" clId="{8DFCBF52-6BB4-4F6F-B5CA-EEDF68EFDA3F}" dt="2024-05-01T12:35:16.449" v="260" actId="478"/>
          <ac:grpSpMkLst>
            <pc:docMk/>
            <pc:sldMk cId="0" sldId="304"/>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35:42.885" v="267" actId="478"/>
        <pc:sldMkLst>
          <pc:docMk/>
          <pc:sldMk cId="0" sldId="305"/>
        </pc:sldMkLst>
        <pc:spChg chg="del">
          <ac:chgData name="Kirsh, Priscilla A CIV USN COMNAVSAFECOM NOR VA (USA)" userId="1ecfd9d6-470d-4eb4-9bad-4218fa2d0427" providerId="ADAL" clId="{8DFCBF52-6BB4-4F6F-B5CA-EEDF68EFDA3F}" dt="2024-05-01T12:35:42.885" v="267" actId="478"/>
          <ac:spMkLst>
            <pc:docMk/>
            <pc:sldMk cId="0" sldId="305"/>
            <ac:spMk id="2" creationId="{00000000-0000-0000-0000-000000000000}"/>
          </ac:spMkLst>
        </pc:spChg>
        <pc:spChg chg="del">
          <ac:chgData name="Kirsh, Priscilla A CIV USN COMNAVSAFECOM NOR VA (USA)" userId="1ecfd9d6-470d-4eb4-9bad-4218fa2d0427" providerId="ADAL" clId="{8DFCBF52-6BB4-4F6F-B5CA-EEDF68EFDA3F}" dt="2024-05-01T12:35:27.916" v="262" actId="478"/>
          <ac:spMkLst>
            <pc:docMk/>
            <pc:sldMk cId="0" sldId="305"/>
            <ac:spMk id="8" creationId="{00000000-0000-0000-0000-000000000000}"/>
          </ac:spMkLst>
        </pc:spChg>
        <pc:spChg chg="del">
          <ac:chgData name="Kirsh, Priscilla A CIV USN COMNAVSAFECOM NOR VA (USA)" userId="1ecfd9d6-470d-4eb4-9bad-4218fa2d0427" providerId="ADAL" clId="{8DFCBF52-6BB4-4F6F-B5CA-EEDF68EFDA3F}" dt="2024-05-01T12:35:30.744" v="263" actId="478"/>
          <ac:spMkLst>
            <pc:docMk/>
            <pc:sldMk cId="0" sldId="305"/>
            <ac:spMk id="9" creationId="{00000000-0000-0000-0000-000000000000}"/>
          </ac:spMkLst>
        </pc:spChg>
        <pc:spChg chg="del">
          <ac:chgData name="Kirsh, Priscilla A CIV USN COMNAVSAFECOM NOR VA (USA)" userId="1ecfd9d6-470d-4eb4-9bad-4218fa2d0427" providerId="ADAL" clId="{8DFCBF52-6BB4-4F6F-B5CA-EEDF68EFDA3F}" dt="2024-05-01T12:35:40.327" v="266" actId="478"/>
          <ac:spMkLst>
            <pc:docMk/>
            <pc:sldMk cId="0" sldId="305"/>
            <ac:spMk id="10" creationId="{00000000-0000-0000-0000-000000000000}"/>
          </ac:spMkLst>
        </pc:spChg>
        <pc:spChg chg="del">
          <ac:chgData name="Kirsh, Priscilla A CIV USN COMNAVSAFECOM NOR VA (USA)" userId="1ecfd9d6-470d-4eb4-9bad-4218fa2d0427" providerId="ADAL" clId="{8DFCBF52-6BB4-4F6F-B5CA-EEDF68EFDA3F}" dt="2024-05-01T12:35:37.806" v="265" actId="478"/>
          <ac:spMkLst>
            <pc:docMk/>
            <pc:sldMk cId="0" sldId="305"/>
            <ac:spMk id="11" creationId="{00000000-0000-0000-0000-000000000000}"/>
          </ac:spMkLst>
        </pc:spChg>
        <pc:spChg chg="del">
          <ac:chgData name="Kirsh, Priscilla A CIV USN COMNAVSAFECOM NOR VA (USA)" userId="1ecfd9d6-470d-4eb4-9bad-4218fa2d0427" providerId="ADAL" clId="{8DFCBF52-6BB4-4F6F-B5CA-EEDF68EFDA3F}" dt="2024-05-01T12:35:23.176" v="261" actId="478"/>
          <ac:spMkLst>
            <pc:docMk/>
            <pc:sldMk cId="0" sldId="305"/>
            <ac:spMk id="12" creationId="{00000000-0000-0000-0000-000000000000}"/>
          </ac:spMkLst>
        </pc:spChg>
        <pc:grpChg chg="del">
          <ac:chgData name="Kirsh, Priscilla A CIV USN COMNAVSAFECOM NOR VA (USA)" userId="1ecfd9d6-470d-4eb4-9bad-4218fa2d0427" providerId="ADAL" clId="{8DFCBF52-6BB4-4F6F-B5CA-EEDF68EFDA3F}" dt="2024-05-01T12:35:35.029" v="264" actId="478"/>
          <ac:grpSpMkLst>
            <pc:docMk/>
            <pc:sldMk cId="0" sldId="305"/>
            <ac:grpSpMk id="3" creationId="{00000000-0000-0000-0000-000000000000}"/>
          </ac:grpSpMkLst>
        </pc:grpChg>
      </pc:sldChg>
      <pc:sldChg chg="delSp mod">
        <pc:chgData name="Kirsh, Priscilla A CIV USN COMNAVSAFECOM NOR VA (USA)" userId="1ecfd9d6-470d-4eb4-9bad-4218fa2d0427" providerId="ADAL" clId="{8DFCBF52-6BB4-4F6F-B5CA-EEDF68EFDA3F}" dt="2024-05-01T12:35:48.394" v="268" actId="478"/>
        <pc:sldMkLst>
          <pc:docMk/>
          <pc:sldMk cId="0" sldId="306"/>
        </pc:sldMkLst>
        <pc:grpChg chg="del">
          <ac:chgData name="Kirsh, Priscilla A CIV USN COMNAVSAFECOM NOR VA (USA)" userId="1ecfd9d6-470d-4eb4-9bad-4218fa2d0427" providerId="ADAL" clId="{8DFCBF52-6BB4-4F6F-B5CA-EEDF68EFDA3F}" dt="2024-05-01T12:35:48.394" v="268" actId="478"/>
          <ac:grpSpMkLst>
            <pc:docMk/>
            <pc:sldMk cId="0" sldId="306"/>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36:15.758" v="275" actId="478"/>
        <pc:sldMkLst>
          <pc:docMk/>
          <pc:sldMk cId="0" sldId="307"/>
        </pc:sldMkLst>
        <pc:spChg chg="del">
          <ac:chgData name="Kirsh, Priscilla A CIV USN COMNAVSAFECOM NOR VA (USA)" userId="1ecfd9d6-470d-4eb4-9bad-4218fa2d0427" providerId="ADAL" clId="{8DFCBF52-6BB4-4F6F-B5CA-EEDF68EFDA3F}" dt="2024-05-01T12:36:01.693" v="271" actId="478"/>
          <ac:spMkLst>
            <pc:docMk/>
            <pc:sldMk cId="0" sldId="307"/>
            <ac:spMk id="2" creationId="{00000000-0000-0000-0000-000000000000}"/>
          </ac:spMkLst>
        </pc:spChg>
        <pc:spChg chg="del">
          <ac:chgData name="Kirsh, Priscilla A CIV USN COMNAVSAFECOM NOR VA (USA)" userId="1ecfd9d6-470d-4eb4-9bad-4218fa2d0427" providerId="ADAL" clId="{8DFCBF52-6BB4-4F6F-B5CA-EEDF68EFDA3F}" dt="2024-05-01T12:36:05.015" v="272" actId="478"/>
          <ac:spMkLst>
            <pc:docMk/>
            <pc:sldMk cId="0" sldId="307"/>
            <ac:spMk id="3" creationId="{00000000-0000-0000-0000-000000000000}"/>
          </ac:spMkLst>
        </pc:spChg>
        <pc:spChg chg="del">
          <ac:chgData name="Kirsh, Priscilla A CIV USN COMNAVSAFECOM NOR VA (USA)" userId="1ecfd9d6-470d-4eb4-9bad-4218fa2d0427" providerId="ADAL" clId="{8DFCBF52-6BB4-4F6F-B5CA-EEDF68EFDA3F}" dt="2024-05-01T12:36:08.552" v="273" actId="478"/>
          <ac:spMkLst>
            <pc:docMk/>
            <pc:sldMk cId="0" sldId="307"/>
            <ac:spMk id="9" creationId="{00000000-0000-0000-0000-000000000000}"/>
          </ac:spMkLst>
        </pc:spChg>
        <pc:spChg chg="del">
          <ac:chgData name="Kirsh, Priscilla A CIV USN COMNAVSAFECOM NOR VA (USA)" userId="1ecfd9d6-470d-4eb4-9bad-4218fa2d0427" providerId="ADAL" clId="{8DFCBF52-6BB4-4F6F-B5CA-EEDF68EFDA3F}" dt="2024-05-01T12:36:15.758" v="275" actId="478"/>
          <ac:spMkLst>
            <pc:docMk/>
            <pc:sldMk cId="0" sldId="307"/>
            <ac:spMk id="10" creationId="{00000000-0000-0000-0000-000000000000}"/>
          </ac:spMkLst>
        </pc:spChg>
        <pc:spChg chg="del">
          <ac:chgData name="Kirsh, Priscilla A CIV USN COMNAVSAFECOM NOR VA (USA)" userId="1ecfd9d6-470d-4eb4-9bad-4218fa2d0427" providerId="ADAL" clId="{8DFCBF52-6BB4-4F6F-B5CA-EEDF68EFDA3F}" dt="2024-05-01T12:36:11.410" v="274" actId="478"/>
          <ac:spMkLst>
            <pc:docMk/>
            <pc:sldMk cId="0" sldId="307"/>
            <ac:spMk id="11" creationId="{00000000-0000-0000-0000-000000000000}"/>
          </ac:spMkLst>
        </pc:spChg>
        <pc:spChg chg="del">
          <ac:chgData name="Kirsh, Priscilla A CIV USN COMNAVSAFECOM NOR VA (USA)" userId="1ecfd9d6-470d-4eb4-9bad-4218fa2d0427" providerId="ADAL" clId="{8DFCBF52-6BB4-4F6F-B5CA-EEDF68EFDA3F}" dt="2024-05-01T12:35:58.817" v="270" actId="478"/>
          <ac:spMkLst>
            <pc:docMk/>
            <pc:sldMk cId="0" sldId="307"/>
            <ac:spMk id="12" creationId="{00000000-0000-0000-0000-000000000000}"/>
          </ac:spMkLst>
        </pc:spChg>
        <pc:grpChg chg="del">
          <ac:chgData name="Kirsh, Priscilla A CIV USN COMNAVSAFECOM NOR VA (USA)" userId="1ecfd9d6-470d-4eb4-9bad-4218fa2d0427" providerId="ADAL" clId="{8DFCBF52-6BB4-4F6F-B5CA-EEDF68EFDA3F}" dt="2024-05-01T12:35:55.538" v="269" actId="478"/>
          <ac:grpSpMkLst>
            <pc:docMk/>
            <pc:sldMk cId="0" sldId="307"/>
            <ac:grpSpMk id="4" creationId="{00000000-0000-0000-0000-000000000000}"/>
          </ac:grpSpMkLst>
        </pc:grpChg>
      </pc:sldChg>
      <pc:sldChg chg="delSp modSp mod">
        <pc:chgData name="Kirsh, Priscilla A CIV USN COMNAVSAFECOM NOR VA (USA)" userId="1ecfd9d6-470d-4eb4-9bad-4218fa2d0427" providerId="ADAL" clId="{8DFCBF52-6BB4-4F6F-B5CA-EEDF68EFDA3F}" dt="2024-05-01T12:36:35.603" v="281"/>
        <pc:sldMkLst>
          <pc:docMk/>
          <pc:sldMk cId="0" sldId="308"/>
        </pc:sldMkLst>
        <pc:spChg chg="del">
          <ac:chgData name="Kirsh, Priscilla A CIV USN COMNAVSAFECOM NOR VA (USA)" userId="1ecfd9d6-470d-4eb4-9bad-4218fa2d0427" providerId="ADAL" clId="{8DFCBF52-6BB4-4F6F-B5CA-EEDF68EFDA3F}" dt="2024-05-01T12:36:25.903" v="277" actId="478"/>
          <ac:spMkLst>
            <pc:docMk/>
            <pc:sldMk cId="0" sldId="308"/>
            <ac:spMk id="7" creationId="{00000000-0000-0000-0000-000000000000}"/>
          </ac:spMkLst>
        </pc:spChg>
        <pc:spChg chg="del mod">
          <ac:chgData name="Kirsh, Priscilla A CIV USN COMNAVSAFECOM NOR VA (USA)" userId="1ecfd9d6-470d-4eb4-9bad-4218fa2d0427" providerId="ADAL" clId="{8DFCBF52-6BB4-4F6F-B5CA-EEDF68EFDA3F}" dt="2024-05-01T12:36:35.603" v="281"/>
          <ac:spMkLst>
            <pc:docMk/>
            <pc:sldMk cId="0" sldId="308"/>
            <ac:spMk id="8" creationId="{00000000-0000-0000-0000-000000000000}"/>
          </ac:spMkLst>
        </pc:spChg>
        <pc:grpChg chg="del">
          <ac:chgData name="Kirsh, Priscilla A CIV USN COMNAVSAFECOM NOR VA (USA)" userId="1ecfd9d6-470d-4eb4-9bad-4218fa2d0427" providerId="ADAL" clId="{8DFCBF52-6BB4-4F6F-B5CA-EEDF68EFDA3F}" dt="2024-05-01T12:36:22.878" v="276" actId="478"/>
          <ac:grpSpMkLst>
            <pc:docMk/>
            <pc:sldMk cId="0" sldId="308"/>
            <ac:grpSpMk id="2" creationId="{00000000-0000-0000-0000-000000000000}"/>
          </ac:grpSpMkLst>
        </pc:grpChg>
      </pc:sldChg>
      <pc:sldChg chg="delSp mod">
        <pc:chgData name="Kirsh, Priscilla A CIV USN COMNAVSAFECOM NOR VA (USA)" userId="1ecfd9d6-470d-4eb4-9bad-4218fa2d0427" providerId="ADAL" clId="{8DFCBF52-6BB4-4F6F-B5CA-EEDF68EFDA3F}" dt="2024-05-01T12:36:44.318" v="283" actId="478"/>
        <pc:sldMkLst>
          <pc:docMk/>
          <pc:sldMk cId="0" sldId="309"/>
        </pc:sldMkLst>
        <pc:grpChg chg="del">
          <ac:chgData name="Kirsh, Priscilla A CIV USN COMNAVSAFECOM NOR VA (USA)" userId="1ecfd9d6-470d-4eb4-9bad-4218fa2d0427" providerId="ADAL" clId="{8DFCBF52-6BB4-4F6F-B5CA-EEDF68EFDA3F}" dt="2024-05-01T12:36:44.318" v="283" actId="478"/>
          <ac:grpSpMkLst>
            <pc:docMk/>
            <pc:sldMk cId="0" sldId="309"/>
            <ac:grpSpMk id="2" creationId="{00000000-0000-0000-0000-000000000000}"/>
          </ac:grpSpMkLst>
        </pc:grpChg>
        <pc:grpChg chg="del">
          <ac:chgData name="Kirsh, Priscilla A CIV USN COMNAVSAFECOM NOR VA (USA)" userId="1ecfd9d6-470d-4eb4-9bad-4218fa2d0427" providerId="ADAL" clId="{8DFCBF52-6BB4-4F6F-B5CA-EEDF68EFDA3F}" dt="2024-05-01T12:36:41.966" v="282" actId="478"/>
          <ac:grpSpMkLst>
            <pc:docMk/>
            <pc:sldMk cId="0" sldId="309"/>
            <ac:grpSpMk id="9" creationId="{00000000-0000-0000-0000-000000000000}"/>
          </ac:grpSpMkLst>
        </pc:grpChg>
      </pc:sldChg>
      <pc:sldChg chg="delSp modSp mod">
        <pc:chgData name="Kirsh, Priscilla A CIV USN COMNAVSAFECOM NOR VA (USA)" userId="1ecfd9d6-470d-4eb4-9bad-4218fa2d0427" providerId="ADAL" clId="{8DFCBF52-6BB4-4F6F-B5CA-EEDF68EFDA3F}" dt="2024-05-01T12:37:07.478" v="289"/>
        <pc:sldMkLst>
          <pc:docMk/>
          <pc:sldMk cId="0" sldId="310"/>
        </pc:sldMkLst>
        <pc:spChg chg="del">
          <ac:chgData name="Kirsh, Priscilla A CIV USN COMNAVSAFECOM NOR VA (USA)" userId="1ecfd9d6-470d-4eb4-9bad-4218fa2d0427" providerId="ADAL" clId="{8DFCBF52-6BB4-4F6F-B5CA-EEDF68EFDA3F}" dt="2024-05-01T12:36:53.829" v="285" actId="478"/>
          <ac:spMkLst>
            <pc:docMk/>
            <pc:sldMk cId="0" sldId="310"/>
            <ac:spMk id="6" creationId="{00000000-0000-0000-0000-000000000000}"/>
          </ac:spMkLst>
        </pc:spChg>
        <pc:spChg chg="del mod">
          <ac:chgData name="Kirsh, Priscilla A CIV USN COMNAVSAFECOM NOR VA (USA)" userId="1ecfd9d6-470d-4eb4-9bad-4218fa2d0427" providerId="ADAL" clId="{8DFCBF52-6BB4-4F6F-B5CA-EEDF68EFDA3F}" dt="2024-05-01T12:37:07.478" v="289"/>
          <ac:spMkLst>
            <pc:docMk/>
            <pc:sldMk cId="0" sldId="310"/>
            <ac:spMk id="8" creationId="{00000000-0000-0000-0000-000000000000}"/>
          </ac:spMkLst>
        </pc:spChg>
        <pc:grpChg chg="del">
          <ac:chgData name="Kirsh, Priscilla A CIV USN COMNAVSAFECOM NOR VA (USA)" userId="1ecfd9d6-470d-4eb4-9bad-4218fa2d0427" providerId="ADAL" clId="{8DFCBF52-6BB4-4F6F-B5CA-EEDF68EFDA3F}" dt="2024-05-01T12:36:57.052" v="286" actId="478"/>
          <ac:grpSpMkLst>
            <pc:docMk/>
            <pc:sldMk cId="0" sldId="310"/>
            <ac:grpSpMk id="2" creationId="{00000000-0000-0000-0000-000000000000}"/>
          </ac:grpSpMkLst>
        </pc:grpChg>
      </pc:sldChg>
      <pc:sldChg chg="delSp modSp mod">
        <pc:chgData name="Kirsh, Priscilla A CIV USN COMNAVSAFECOM NOR VA (USA)" userId="1ecfd9d6-470d-4eb4-9bad-4218fa2d0427" providerId="ADAL" clId="{8DFCBF52-6BB4-4F6F-B5CA-EEDF68EFDA3F}" dt="2024-05-01T12:37:35.072" v="299" actId="478"/>
        <pc:sldMkLst>
          <pc:docMk/>
          <pc:sldMk cId="0" sldId="311"/>
        </pc:sldMkLst>
        <pc:spChg chg="del mod">
          <ac:chgData name="Kirsh, Priscilla A CIV USN COMNAVSAFECOM NOR VA (USA)" userId="1ecfd9d6-470d-4eb4-9bad-4218fa2d0427" providerId="ADAL" clId="{8DFCBF52-6BB4-4F6F-B5CA-EEDF68EFDA3F}" dt="2024-05-01T12:37:26.374" v="296" actId="478"/>
          <ac:spMkLst>
            <pc:docMk/>
            <pc:sldMk cId="0" sldId="311"/>
            <ac:spMk id="2" creationId="{00000000-0000-0000-0000-000000000000}"/>
          </ac:spMkLst>
        </pc:spChg>
        <pc:spChg chg="del">
          <ac:chgData name="Kirsh, Priscilla A CIV USN COMNAVSAFECOM NOR VA (USA)" userId="1ecfd9d6-470d-4eb4-9bad-4218fa2d0427" providerId="ADAL" clId="{8DFCBF52-6BB4-4F6F-B5CA-EEDF68EFDA3F}" dt="2024-05-01T12:37:32.511" v="298" actId="478"/>
          <ac:spMkLst>
            <pc:docMk/>
            <pc:sldMk cId="0" sldId="311"/>
            <ac:spMk id="4" creationId="{00000000-0000-0000-0000-000000000000}"/>
          </ac:spMkLst>
        </pc:spChg>
        <pc:spChg chg="del">
          <ac:chgData name="Kirsh, Priscilla A CIV USN COMNAVSAFECOM NOR VA (USA)" userId="1ecfd9d6-470d-4eb4-9bad-4218fa2d0427" providerId="ADAL" clId="{8DFCBF52-6BB4-4F6F-B5CA-EEDF68EFDA3F}" dt="2024-05-01T12:37:35.072" v="299" actId="478"/>
          <ac:spMkLst>
            <pc:docMk/>
            <pc:sldMk cId="0" sldId="311"/>
            <ac:spMk id="5" creationId="{00000000-0000-0000-0000-000000000000}"/>
          </ac:spMkLst>
        </pc:spChg>
        <pc:spChg chg="del">
          <ac:chgData name="Kirsh, Priscilla A CIV USN COMNAVSAFECOM NOR VA (USA)" userId="1ecfd9d6-470d-4eb4-9bad-4218fa2d0427" providerId="ADAL" clId="{8DFCBF52-6BB4-4F6F-B5CA-EEDF68EFDA3F}" dt="2024-05-01T12:37:15.308" v="291" actId="478"/>
          <ac:spMkLst>
            <pc:docMk/>
            <pc:sldMk cId="0" sldId="311"/>
            <ac:spMk id="6" creationId="{00000000-0000-0000-0000-000000000000}"/>
          </ac:spMkLst>
        </pc:spChg>
        <pc:spChg chg="del">
          <ac:chgData name="Kirsh, Priscilla A CIV USN COMNAVSAFECOM NOR VA (USA)" userId="1ecfd9d6-470d-4eb4-9bad-4218fa2d0427" providerId="ADAL" clId="{8DFCBF52-6BB4-4F6F-B5CA-EEDF68EFDA3F}" dt="2024-05-01T12:37:12.572" v="290" actId="478"/>
          <ac:spMkLst>
            <pc:docMk/>
            <pc:sldMk cId="0" sldId="311"/>
            <ac:spMk id="7" creationId="{00000000-0000-0000-0000-000000000000}"/>
          </ac:spMkLst>
        </pc:spChg>
        <pc:spChg chg="del">
          <ac:chgData name="Kirsh, Priscilla A CIV USN COMNAVSAFECOM NOR VA (USA)" userId="1ecfd9d6-470d-4eb4-9bad-4218fa2d0427" providerId="ADAL" clId="{8DFCBF52-6BB4-4F6F-B5CA-EEDF68EFDA3F}" dt="2024-05-01T12:37:23.782" v="294" actId="478"/>
          <ac:spMkLst>
            <pc:docMk/>
            <pc:sldMk cId="0" sldId="311"/>
            <ac:spMk id="8" creationId="{00000000-0000-0000-0000-000000000000}"/>
          </ac:spMkLst>
        </pc:spChg>
        <pc:spChg chg="del">
          <ac:chgData name="Kirsh, Priscilla A CIV USN COMNAVSAFECOM NOR VA (USA)" userId="1ecfd9d6-470d-4eb4-9bad-4218fa2d0427" providerId="ADAL" clId="{8DFCBF52-6BB4-4F6F-B5CA-EEDF68EFDA3F}" dt="2024-05-01T12:37:21.100" v="293" actId="478"/>
          <ac:spMkLst>
            <pc:docMk/>
            <pc:sldMk cId="0" sldId="311"/>
            <ac:spMk id="9" creationId="{00000000-0000-0000-0000-000000000000}"/>
          </ac:spMkLst>
        </pc:spChg>
        <pc:spChg chg="del">
          <ac:chgData name="Kirsh, Priscilla A CIV USN COMNAVSAFECOM NOR VA (USA)" userId="1ecfd9d6-470d-4eb4-9bad-4218fa2d0427" providerId="ADAL" clId="{8DFCBF52-6BB4-4F6F-B5CA-EEDF68EFDA3F}" dt="2024-05-01T12:37:18.501" v="292" actId="478"/>
          <ac:spMkLst>
            <pc:docMk/>
            <pc:sldMk cId="0" sldId="311"/>
            <ac:spMk id="10" creationId="{00000000-0000-0000-0000-000000000000}"/>
          </ac:spMkLst>
        </pc:spChg>
        <pc:spChg chg="del">
          <ac:chgData name="Kirsh, Priscilla A CIV USN COMNAVSAFECOM NOR VA (USA)" userId="1ecfd9d6-470d-4eb4-9bad-4218fa2d0427" providerId="ADAL" clId="{8DFCBF52-6BB4-4F6F-B5CA-EEDF68EFDA3F}" dt="2024-05-01T12:37:29.869" v="297" actId="478"/>
          <ac:spMkLst>
            <pc:docMk/>
            <pc:sldMk cId="0" sldId="311"/>
            <ac:spMk id="11" creationId="{00000000-0000-0000-0000-000000000000}"/>
          </ac:spMkLst>
        </pc:spChg>
      </pc:sldChg>
      <pc:sldChg chg="delSp mod">
        <pc:chgData name="Kirsh, Priscilla A CIV USN COMNAVSAFECOM NOR VA (USA)" userId="1ecfd9d6-470d-4eb4-9bad-4218fa2d0427" providerId="ADAL" clId="{8DFCBF52-6BB4-4F6F-B5CA-EEDF68EFDA3F}" dt="2024-05-01T12:37:43.058" v="301" actId="478"/>
        <pc:sldMkLst>
          <pc:docMk/>
          <pc:sldMk cId="0" sldId="312"/>
        </pc:sldMkLst>
        <pc:grpChg chg="del">
          <ac:chgData name="Kirsh, Priscilla A CIV USN COMNAVSAFECOM NOR VA (USA)" userId="1ecfd9d6-470d-4eb4-9bad-4218fa2d0427" providerId="ADAL" clId="{8DFCBF52-6BB4-4F6F-B5CA-EEDF68EFDA3F}" dt="2024-05-01T12:37:43.058" v="301" actId="478"/>
          <ac:grpSpMkLst>
            <pc:docMk/>
            <pc:sldMk cId="0" sldId="312"/>
            <ac:grpSpMk id="2" creationId="{00000000-0000-0000-0000-000000000000}"/>
          </ac:grpSpMkLst>
        </pc:grpChg>
        <pc:grpChg chg="del">
          <ac:chgData name="Kirsh, Priscilla A CIV USN COMNAVSAFECOM NOR VA (USA)" userId="1ecfd9d6-470d-4eb4-9bad-4218fa2d0427" providerId="ADAL" clId="{8DFCBF52-6BB4-4F6F-B5CA-EEDF68EFDA3F}" dt="2024-05-01T12:37:41.009" v="300" actId="478"/>
          <ac:grpSpMkLst>
            <pc:docMk/>
            <pc:sldMk cId="0" sldId="312"/>
            <ac:grpSpMk id="6" creationId="{00000000-0000-0000-0000-000000000000}"/>
          </ac:grpSpMkLst>
        </pc:grpChg>
      </pc:sldChg>
      <pc:sldChg chg="del">
        <pc:chgData name="Kirsh, Priscilla A CIV USN COMNAVSAFECOM NOR VA (USA)" userId="1ecfd9d6-470d-4eb4-9bad-4218fa2d0427" providerId="ADAL" clId="{8DFCBF52-6BB4-4F6F-B5CA-EEDF68EFDA3F}" dt="2024-05-01T12:37:59.956" v="302" actId="2696"/>
        <pc:sldMkLst>
          <pc:docMk/>
          <pc:sldMk cId="0" sldId="313"/>
        </pc:sldMkLst>
      </pc:sldChg>
      <pc:sldChg chg="delSp mod">
        <pc:chgData name="Kirsh, Priscilla A CIV USN COMNAVSAFECOM NOR VA (USA)" userId="1ecfd9d6-470d-4eb4-9bad-4218fa2d0427" providerId="ADAL" clId="{8DFCBF52-6BB4-4F6F-B5CA-EEDF68EFDA3F}" dt="2024-05-01T12:38:30.015" v="311" actId="478"/>
        <pc:sldMkLst>
          <pc:docMk/>
          <pc:sldMk cId="0" sldId="314"/>
        </pc:sldMkLst>
        <pc:spChg chg="del">
          <ac:chgData name="Kirsh, Priscilla A CIV USN COMNAVSAFECOM NOR VA (USA)" userId="1ecfd9d6-470d-4eb4-9bad-4218fa2d0427" providerId="ADAL" clId="{8DFCBF52-6BB4-4F6F-B5CA-EEDF68EFDA3F}" dt="2024-05-01T12:38:08.894" v="304" actId="478"/>
          <ac:spMkLst>
            <pc:docMk/>
            <pc:sldMk cId="0" sldId="314"/>
            <ac:spMk id="4" creationId="{00000000-0000-0000-0000-000000000000}"/>
          </ac:spMkLst>
        </pc:spChg>
        <pc:spChg chg="del">
          <ac:chgData name="Kirsh, Priscilla A CIV USN COMNAVSAFECOM NOR VA (USA)" userId="1ecfd9d6-470d-4eb4-9bad-4218fa2d0427" providerId="ADAL" clId="{8DFCBF52-6BB4-4F6F-B5CA-EEDF68EFDA3F}" dt="2024-05-01T12:38:19.254" v="307" actId="478"/>
          <ac:spMkLst>
            <pc:docMk/>
            <pc:sldMk cId="0" sldId="314"/>
            <ac:spMk id="9" creationId="{00000000-0000-0000-0000-000000000000}"/>
          </ac:spMkLst>
        </pc:spChg>
        <pc:spChg chg="del">
          <ac:chgData name="Kirsh, Priscilla A CIV USN COMNAVSAFECOM NOR VA (USA)" userId="1ecfd9d6-470d-4eb4-9bad-4218fa2d0427" providerId="ADAL" clId="{8DFCBF52-6BB4-4F6F-B5CA-EEDF68EFDA3F}" dt="2024-05-01T12:38:11.982" v="305" actId="478"/>
          <ac:spMkLst>
            <pc:docMk/>
            <pc:sldMk cId="0" sldId="314"/>
            <ac:spMk id="10" creationId="{00000000-0000-0000-0000-000000000000}"/>
          </ac:spMkLst>
        </pc:spChg>
        <pc:spChg chg="del">
          <ac:chgData name="Kirsh, Priscilla A CIV USN COMNAVSAFECOM NOR VA (USA)" userId="1ecfd9d6-470d-4eb4-9bad-4218fa2d0427" providerId="ADAL" clId="{8DFCBF52-6BB4-4F6F-B5CA-EEDF68EFDA3F}" dt="2024-05-01T12:38:16.903" v="306" actId="478"/>
          <ac:spMkLst>
            <pc:docMk/>
            <pc:sldMk cId="0" sldId="314"/>
            <ac:spMk id="11" creationId="{00000000-0000-0000-0000-000000000000}"/>
          </ac:spMkLst>
        </pc:spChg>
        <pc:spChg chg="del">
          <ac:chgData name="Kirsh, Priscilla A CIV USN COMNAVSAFECOM NOR VA (USA)" userId="1ecfd9d6-470d-4eb4-9bad-4218fa2d0427" providerId="ADAL" clId="{8DFCBF52-6BB4-4F6F-B5CA-EEDF68EFDA3F}" dt="2024-05-01T12:38:21.811" v="308" actId="478"/>
          <ac:spMkLst>
            <pc:docMk/>
            <pc:sldMk cId="0" sldId="314"/>
            <ac:spMk id="12" creationId="{00000000-0000-0000-0000-000000000000}"/>
          </ac:spMkLst>
        </pc:spChg>
        <pc:spChg chg="del">
          <ac:chgData name="Kirsh, Priscilla A CIV USN COMNAVSAFECOM NOR VA (USA)" userId="1ecfd9d6-470d-4eb4-9bad-4218fa2d0427" providerId="ADAL" clId="{8DFCBF52-6BB4-4F6F-B5CA-EEDF68EFDA3F}" dt="2024-05-01T12:38:27.212" v="310" actId="478"/>
          <ac:spMkLst>
            <pc:docMk/>
            <pc:sldMk cId="0" sldId="314"/>
            <ac:spMk id="20" creationId="{00000000-0000-0000-0000-000000000000}"/>
          </ac:spMkLst>
        </pc:spChg>
        <pc:spChg chg="del">
          <ac:chgData name="Kirsh, Priscilla A CIV USN COMNAVSAFECOM NOR VA (USA)" userId="1ecfd9d6-470d-4eb4-9bad-4218fa2d0427" providerId="ADAL" clId="{8DFCBF52-6BB4-4F6F-B5CA-EEDF68EFDA3F}" dt="2024-05-01T12:38:24.726" v="309" actId="478"/>
          <ac:spMkLst>
            <pc:docMk/>
            <pc:sldMk cId="0" sldId="314"/>
            <ac:spMk id="21" creationId="{00000000-0000-0000-0000-000000000000}"/>
          </ac:spMkLst>
        </pc:spChg>
        <pc:spChg chg="del">
          <ac:chgData name="Kirsh, Priscilla A CIV USN COMNAVSAFECOM NOR VA (USA)" userId="1ecfd9d6-470d-4eb4-9bad-4218fa2d0427" providerId="ADAL" clId="{8DFCBF52-6BB4-4F6F-B5CA-EEDF68EFDA3F}" dt="2024-05-01T12:38:30.015" v="311" actId="478"/>
          <ac:spMkLst>
            <pc:docMk/>
            <pc:sldMk cId="0" sldId="314"/>
            <ac:spMk id="22" creationId="{00000000-0000-0000-0000-000000000000}"/>
          </ac:spMkLst>
        </pc:spChg>
        <pc:grpChg chg="del">
          <ac:chgData name="Kirsh, Priscilla A CIV USN COMNAVSAFECOM NOR VA (USA)" userId="1ecfd9d6-470d-4eb4-9bad-4218fa2d0427" providerId="ADAL" clId="{8DFCBF52-6BB4-4F6F-B5CA-EEDF68EFDA3F}" dt="2024-05-01T12:38:04.908" v="303" actId="478"/>
          <ac:grpSpMkLst>
            <pc:docMk/>
            <pc:sldMk cId="0" sldId="314"/>
            <ac:grpSpMk id="2" creationId="{00000000-0000-0000-0000-000000000000}"/>
          </ac:grpSpMkLst>
        </pc:grpChg>
      </pc:sldChg>
      <pc:sldChg chg="del">
        <pc:chgData name="Kirsh, Priscilla A CIV USN COMNAVSAFECOM NOR VA (USA)" userId="1ecfd9d6-470d-4eb4-9bad-4218fa2d0427" providerId="ADAL" clId="{8DFCBF52-6BB4-4F6F-B5CA-EEDF68EFDA3F}" dt="2024-05-01T12:38:49.538" v="312" actId="2696"/>
        <pc:sldMkLst>
          <pc:docMk/>
          <pc:sldMk cId="0" sldId="316"/>
        </pc:sldMkLst>
      </pc:sldChg>
      <pc:sldChg chg="delSp modSp mod">
        <pc:chgData name="Kirsh, Priscilla A CIV USN COMNAVSAFECOM NOR VA (USA)" userId="1ecfd9d6-470d-4eb4-9bad-4218fa2d0427" providerId="ADAL" clId="{8DFCBF52-6BB4-4F6F-B5CA-EEDF68EFDA3F}" dt="2024-05-01T12:39:49.987" v="328" actId="478"/>
        <pc:sldMkLst>
          <pc:docMk/>
          <pc:sldMk cId="0" sldId="317"/>
        </pc:sldMkLst>
        <pc:spChg chg="del">
          <ac:chgData name="Kirsh, Priscilla A CIV USN COMNAVSAFECOM NOR VA (USA)" userId="1ecfd9d6-470d-4eb4-9bad-4218fa2d0427" providerId="ADAL" clId="{8DFCBF52-6BB4-4F6F-B5CA-EEDF68EFDA3F}" dt="2024-05-01T12:38:54.581" v="313" actId="478"/>
          <ac:spMkLst>
            <pc:docMk/>
            <pc:sldMk cId="0" sldId="317"/>
            <ac:spMk id="6" creationId="{00000000-0000-0000-0000-000000000000}"/>
          </ac:spMkLst>
        </pc:spChg>
        <pc:spChg chg="del">
          <ac:chgData name="Kirsh, Priscilla A CIV USN COMNAVSAFECOM NOR VA (USA)" userId="1ecfd9d6-470d-4eb4-9bad-4218fa2d0427" providerId="ADAL" clId="{8DFCBF52-6BB4-4F6F-B5CA-EEDF68EFDA3F}" dt="2024-05-01T12:39:22.156" v="321" actId="478"/>
          <ac:spMkLst>
            <pc:docMk/>
            <pc:sldMk cId="0" sldId="317"/>
            <ac:spMk id="7" creationId="{00000000-0000-0000-0000-000000000000}"/>
          </ac:spMkLst>
        </pc:spChg>
        <pc:spChg chg="del">
          <ac:chgData name="Kirsh, Priscilla A CIV USN COMNAVSAFECOM NOR VA (USA)" userId="1ecfd9d6-470d-4eb4-9bad-4218fa2d0427" providerId="ADAL" clId="{8DFCBF52-6BB4-4F6F-B5CA-EEDF68EFDA3F}" dt="2024-05-01T12:39:02.519" v="315" actId="478"/>
          <ac:spMkLst>
            <pc:docMk/>
            <pc:sldMk cId="0" sldId="317"/>
            <ac:spMk id="8" creationId="{00000000-0000-0000-0000-000000000000}"/>
          </ac:spMkLst>
        </pc:spChg>
        <pc:spChg chg="del mod">
          <ac:chgData name="Kirsh, Priscilla A CIV USN COMNAVSAFECOM NOR VA (USA)" userId="1ecfd9d6-470d-4eb4-9bad-4218fa2d0427" providerId="ADAL" clId="{8DFCBF52-6BB4-4F6F-B5CA-EEDF68EFDA3F}" dt="2024-05-01T12:39:19.065" v="320" actId="478"/>
          <ac:spMkLst>
            <pc:docMk/>
            <pc:sldMk cId="0" sldId="317"/>
            <ac:spMk id="9" creationId="{00000000-0000-0000-0000-000000000000}"/>
          </ac:spMkLst>
        </pc:spChg>
        <pc:spChg chg="del">
          <ac:chgData name="Kirsh, Priscilla A CIV USN COMNAVSAFECOM NOR VA (USA)" userId="1ecfd9d6-470d-4eb4-9bad-4218fa2d0427" providerId="ADAL" clId="{8DFCBF52-6BB4-4F6F-B5CA-EEDF68EFDA3F}" dt="2024-05-01T12:39:31.422" v="323" actId="478"/>
          <ac:spMkLst>
            <pc:docMk/>
            <pc:sldMk cId="0" sldId="317"/>
            <ac:spMk id="11" creationId="{00000000-0000-0000-0000-000000000000}"/>
          </ac:spMkLst>
        </pc:spChg>
        <pc:spChg chg="del">
          <ac:chgData name="Kirsh, Priscilla A CIV USN COMNAVSAFECOM NOR VA (USA)" userId="1ecfd9d6-470d-4eb4-9bad-4218fa2d0427" providerId="ADAL" clId="{8DFCBF52-6BB4-4F6F-B5CA-EEDF68EFDA3F}" dt="2024-05-01T12:39:24.611" v="322" actId="478"/>
          <ac:spMkLst>
            <pc:docMk/>
            <pc:sldMk cId="0" sldId="317"/>
            <ac:spMk id="12" creationId="{00000000-0000-0000-0000-000000000000}"/>
          </ac:spMkLst>
        </pc:spChg>
        <pc:spChg chg="del">
          <ac:chgData name="Kirsh, Priscilla A CIV USN COMNAVSAFECOM NOR VA (USA)" userId="1ecfd9d6-470d-4eb4-9bad-4218fa2d0427" providerId="ADAL" clId="{8DFCBF52-6BB4-4F6F-B5CA-EEDF68EFDA3F}" dt="2024-05-01T12:38:58.679" v="314" actId="478"/>
          <ac:spMkLst>
            <pc:docMk/>
            <pc:sldMk cId="0" sldId="317"/>
            <ac:spMk id="13" creationId="{00000000-0000-0000-0000-000000000000}"/>
          </ac:spMkLst>
        </pc:spChg>
        <pc:spChg chg="mod">
          <ac:chgData name="Kirsh, Priscilla A CIV USN COMNAVSAFECOM NOR VA (USA)" userId="1ecfd9d6-470d-4eb4-9bad-4218fa2d0427" providerId="ADAL" clId="{8DFCBF52-6BB4-4F6F-B5CA-EEDF68EFDA3F}" dt="2024-05-01T12:39:40.490" v="327" actId="6549"/>
          <ac:spMkLst>
            <pc:docMk/>
            <pc:sldMk cId="0" sldId="317"/>
            <ac:spMk id="15" creationId="{00000000-0000-0000-0000-000000000000}"/>
          </ac:spMkLst>
        </pc:spChg>
        <pc:spChg chg="mod">
          <ac:chgData name="Kirsh, Priscilla A CIV USN COMNAVSAFECOM NOR VA (USA)" userId="1ecfd9d6-470d-4eb4-9bad-4218fa2d0427" providerId="ADAL" clId="{8DFCBF52-6BB4-4F6F-B5CA-EEDF68EFDA3F}" dt="2024-05-01T12:39:12.706" v="318" actId="6549"/>
          <ac:spMkLst>
            <pc:docMk/>
            <pc:sldMk cId="0" sldId="317"/>
            <ac:spMk id="16" creationId="{00000000-0000-0000-0000-000000000000}"/>
          </ac:spMkLst>
        </pc:spChg>
        <pc:grpChg chg="del">
          <ac:chgData name="Kirsh, Priscilla A CIV USN COMNAVSAFECOM NOR VA (USA)" userId="1ecfd9d6-470d-4eb4-9bad-4218fa2d0427" providerId="ADAL" clId="{8DFCBF52-6BB4-4F6F-B5CA-EEDF68EFDA3F}" dt="2024-05-01T12:39:49.987" v="328" actId="478"/>
          <ac:grpSpMkLst>
            <pc:docMk/>
            <pc:sldMk cId="0" sldId="317"/>
            <ac:grpSpMk id="14"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https://www.cdc.gov/violenceprevention/firearms/fastfact.html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National Safety Council Home Safety Page. https://injuryfacts.nsc.org/home-and-community/home-and-community-overview/introduction/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injuryfacts.nsc.org/home-and-community/safety-topics/poison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injuryfacts.nsc.org/home-and-community/safety-topics/older-adult-fal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482655" y="6822849"/>
            <a:ext cx="3986064" cy="540384"/>
          </a:xfrm>
          <a:prstGeom prst="rect">
            <a:avLst/>
          </a:prstGeom>
        </p:spPr>
        <p:txBody>
          <a:bodyPr lIns="0" tIns="0" rIns="0" bIns="0" rtlCol="0" anchor="t">
            <a:spAutoFit/>
          </a:bodyPr>
          <a:lstStyle/>
          <a:p>
            <a:pPr>
              <a:lnSpc>
                <a:spcPts val="2240"/>
              </a:lnSpc>
            </a:pPr>
            <a:r>
              <a:rPr lang="en-US" sz="1600">
                <a:solidFill>
                  <a:srgbClr val="FFFFFF"/>
                </a:solidFill>
                <a:latin typeface="Montserrat"/>
              </a:rPr>
              <a:t>Presentations are tools that can be used as lectures, speeches</a:t>
            </a:r>
          </a:p>
        </p:txBody>
      </p:sp>
      <p:grpSp>
        <p:nvGrpSpPr>
          <p:cNvPr id="6" name="Group 6"/>
          <p:cNvGrpSpPr/>
          <p:nvPr/>
        </p:nvGrpSpPr>
        <p:grpSpPr>
          <a:xfrm>
            <a:off x="10690271" y="362414"/>
            <a:ext cx="6855063" cy="2483919"/>
            <a:chOff x="0" y="0"/>
            <a:chExt cx="9140084" cy="3311892"/>
          </a:xfrm>
        </p:grpSpPr>
        <p:grpSp>
          <p:nvGrpSpPr>
            <p:cNvPr id="7" name="Group 7"/>
            <p:cNvGrpSpPr/>
            <p:nvPr/>
          </p:nvGrpSpPr>
          <p:grpSpPr>
            <a:xfrm>
              <a:off x="0" y="0"/>
              <a:ext cx="9140084" cy="3311892"/>
              <a:chOff x="0" y="0"/>
              <a:chExt cx="2940060" cy="1065325"/>
            </a:xfrm>
          </p:grpSpPr>
          <p:sp>
            <p:nvSpPr>
              <p:cNvPr id="8" name="Freeform 8"/>
              <p:cNvSpPr/>
              <p:nvPr/>
            </p:nvSpPr>
            <p:spPr>
              <a:xfrm>
                <a:off x="0" y="0"/>
                <a:ext cx="2940060" cy="1065325"/>
              </a:xfrm>
              <a:custGeom>
                <a:avLst/>
                <a:gdLst/>
                <a:ahLst/>
                <a:cxnLst/>
                <a:rect l="l" t="t" r="r" b="b"/>
                <a:pathLst>
                  <a:path w="2940060" h="1065325">
                    <a:moveTo>
                      <a:pt x="2815600" y="1065325"/>
                    </a:moveTo>
                    <a:lnTo>
                      <a:pt x="124460" y="1065325"/>
                    </a:lnTo>
                    <a:cubicBezTo>
                      <a:pt x="55880" y="1065325"/>
                      <a:pt x="0" y="1009445"/>
                      <a:pt x="0" y="940865"/>
                    </a:cubicBezTo>
                    <a:lnTo>
                      <a:pt x="0" y="124460"/>
                    </a:lnTo>
                    <a:cubicBezTo>
                      <a:pt x="0" y="55880"/>
                      <a:pt x="55880" y="0"/>
                      <a:pt x="124460" y="0"/>
                    </a:cubicBezTo>
                    <a:lnTo>
                      <a:pt x="2815600" y="0"/>
                    </a:lnTo>
                    <a:cubicBezTo>
                      <a:pt x="2884180" y="0"/>
                      <a:pt x="2940060" y="55880"/>
                      <a:pt x="2940060" y="124460"/>
                    </a:cubicBezTo>
                    <a:lnTo>
                      <a:pt x="2940060" y="940865"/>
                    </a:lnTo>
                    <a:cubicBezTo>
                      <a:pt x="2940060" y="1009445"/>
                      <a:pt x="2884180" y="1065325"/>
                      <a:pt x="2815600" y="1065325"/>
                    </a:cubicBezTo>
                    <a:close/>
                  </a:path>
                </a:pathLst>
              </a:custGeom>
              <a:solidFill>
                <a:srgbClr val="E35A1D"/>
              </a:solidFill>
            </p:spPr>
            <p:txBody>
              <a:bodyPr/>
              <a:lstStyle/>
              <a:p>
                <a:endParaRPr lang="en-US"/>
              </a:p>
            </p:txBody>
          </p:sp>
        </p:grpSp>
        <p:sp>
          <p:nvSpPr>
            <p:cNvPr id="9" name="TextBox 9"/>
            <p:cNvSpPr txBox="1"/>
            <p:nvPr/>
          </p:nvSpPr>
          <p:spPr>
            <a:xfrm>
              <a:off x="373470" y="316520"/>
              <a:ext cx="8393144" cy="2640752"/>
            </a:xfrm>
            <a:prstGeom prst="rect">
              <a:avLst/>
            </a:prstGeom>
          </p:spPr>
          <p:txBody>
            <a:bodyPr lIns="0" tIns="0" rIns="0" bIns="0" rtlCol="0" anchor="t">
              <a:spAutoFit/>
            </a:bodyPr>
            <a:lstStyle/>
            <a:p>
              <a:pPr>
                <a:lnSpc>
                  <a:spcPts val="2660"/>
                </a:lnSpc>
              </a:pPr>
              <a:r>
                <a:rPr lang="en-US" sz="1900">
                  <a:solidFill>
                    <a:srgbClr val="FFFFFF"/>
                  </a:solidFill>
                  <a:latin typeface="Montserrat Bold"/>
                </a:rPr>
                <a:t>The 101 Critical Days of Summer is the longest vacation period of the year for military members, beginning Memorial Day weekend and ending Labor Day weekend. Summer also includes four holidays, which are frequently approved as long weekends for uniformed personnel.</a:t>
              </a:r>
            </a:p>
          </p:txBody>
        </p:sp>
      </p:grpSp>
      <p:grpSp>
        <p:nvGrpSpPr>
          <p:cNvPr id="10" name="Group 10"/>
          <p:cNvGrpSpPr/>
          <p:nvPr/>
        </p:nvGrpSpPr>
        <p:grpSpPr>
          <a:xfrm>
            <a:off x="9144000" y="3003682"/>
            <a:ext cx="6319447" cy="2483919"/>
            <a:chOff x="0" y="0"/>
            <a:chExt cx="8425930" cy="3311892"/>
          </a:xfrm>
        </p:grpSpPr>
        <p:grpSp>
          <p:nvGrpSpPr>
            <p:cNvPr id="11" name="Group 11"/>
            <p:cNvGrpSpPr/>
            <p:nvPr/>
          </p:nvGrpSpPr>
          <p:grpSpPr>
            <a:xfrm>
              <a:off x="0" y="0"/>
              <a:ext cx="8425930" cy="3311892"/>
              <a:chOff x="0" y="0"/>
              <a:chExt cx="2710340" cy="1065325"/>
            </a:xfrm>
          </p:grpSpPr>
          <p:sp>
            <p:nvSpPr>
              <p:cNvPr id="12" name="Freeform 12"/>
              <p:cNvSpPr/>
              <p:nvPr/>
            </p:nvSpPr>
            <p:spPr>
              <a:xfrm>
                <a:off x="0" y="0"/>
                <a:ext cx="2710341" cy="1065325"/>
              </a:xfrm>
              <a:custGeom>
                <a:avLst/>
                <a:gdLst/>
                <a:ahLst/>
                <a:cxnLst/>
                <a:rect l="l" t="t" r="r" b="b"/>
                <a:pathLst>
                  <a:path w="2710341" h="1065325">
                    <a:moveTo>
                      <a:pt x="2585880" y="1065325"/>
                    </a:moveTo>
                    <a:lnTo>
                      <a:pt x="124460" y="1065325"/>
                    </a:lnTo>
                    <a:cubicBezTo>
                      <a:pt x="55880" y="1065325"/>
                      <a:pt x="0" y="1009445"/>
                      <a:pt x="0" y="940865"/>
                    </a:cubicBezTo>
                    <a:lnTo>
                      <a:pt x="0" y="124460"/>
                    </a:lnTo>
                    <a:cubicBezTo>
                      <a:pt x="0" y="55880"/>
                      <a:pt x="55880" y="0"/>
                      <a:pt x="124460" y="0"/>
                    </a:cubicBezTo>
                    <a:lnTo>
                      <a:pt x="2585881" y="0"/>
                    </a:lnTo>
                    <a:cubicBezTo>
                      <a:pt x="2654460" y="0"/>
                      <a:pt x="2710341" y="55880"/>
                      <a:pt x="2710341" y="124460"/>
                    </a:cubicBezTo>
                    <a:lnTo>
                      <a:pt x="2710341" y="940865"/>
                    </a:lnTo>
                    <a:cubicBezTo>
                      <a:pt x="2710341" y="1009445"/>
                      <a:pt x="2654460" y="1065325"/>
                      <a:pt x="2585881" y="1065325"/>
                    </a:cubicBezTo>
                    <a:close/>
                  </a:path>
                </a:pathLst>
              </a:custGeom>
              <a:solidFill>
                <a:srgbClr val="FF8800"/>
              </a:solidFill>
            </p:spPr>
            <p:txBody>
              <a:bodyPr/>
              <a:lstStyle/>
              <a:p>
                <a:endParaRPr lang="en-US"/>
              </a:p>
            </p:txBody>
          </p:sp>
        </p:grpSp>
        <p:sp>
          <p:nvSpPr>
            <p:cNvPr id="13" name="TextBox 13"/>
            <p:cNvSpPr txBox="1"/>
            <p:nvPr/>
          </p:nvSpPr>
          <p:spPr>
            <a:xfrm>
              <a:off x="392676" y="316520"/>
              <a:ext cx="7640578" cy="2640752"/>
            </a:xfrm>
            <a:prstGeom prst="rect">
              <a:avLst/>
            </a:prstGeom>
          </p:spPr>
          <p:txBody>
            <a:bodyPr lIns="0" tIns="0" rIns="0" bIns="0" rtlCol="0" anchor="t">
              <a:spAutoFit/>
            </a:bodyPr>
            <a:lstStyle/>
            <a:p>
              <a:pPr>
                <a:lnSpc>
                  <a:spcPts val="2660"/>
                </a:lnSpc>
              </a:pPr>
              <a:r>
                <a:rPr lang="en-US" sz="1900">
                  <a:solidFill>
                    <a:srgbClr val="FFFFFF"/>
                  </a:solidFill>
                  <a:latin typeface="Montserrat Bold"/>
                </a:rPr>
                <a:t>Potential lapses in judgment while engaging in summer activities can impact the readiness of Sailors and Marines. A general lack of situational awareness and complacency are root causes in numerous off-duty mishaps every summer.</a:t>
              </a:r>
            </a:p>
          </p:txBody>
        </p:sp>
      </p:grpSp>
      <p:grpSp>
        <p:nvGrpSpPr>
          <p:cNvPr id="14" name="Group 14"/>
          <p:cNvGrpSpPr/>
          <p:nvPr/>
        </p:nvGrpSpPr>
        <p:grpSpPr>
          <a:xfrm>
            <a:off x="9553166" y="5644949"/>
            <a:ext cx="7468791" cy="4356099"/>
            <a:chOff x="0" y="0"/>
            <a:chExt cx="9958388" cy="5808132"/>
          </a:xfrm>
        </p:grpSpPr>
        <p:grpSp>
          <p:nvGrpSpPr>
            <p:cNvPr id="15" name="Group 15"/>
            <p:cNvGrpSpPr/>
            <p:nvPr/>
          </p:nvGrpSpPr>
          <p:grpSpPr>
            <a:xfrm>
              <a:off x="0" y="0"/>
              <a:ext cx="9958388" cy="5808132"/>
              <a:chOff x="0" y="0"/>
              <a:chExt cx="3203281" cy="1868282"/>
            </a:xfrm>
          </p:grpSpPr>
          <p:sp>
            <p:nvSpPr>
              <p:cNvPr id="16" name="Freeform 16"/>
              <p:cNvSpPr/>
              <p:nvPr/>
            </p:nvSpPr>
            <p:spPr>
              <a:xfrm>
                <a:off x="0" y="0"/>
                <a:ext cx="3203281" cy="1868282"/>
              </a:xfrm>
              <a:custGeom>
                <a:avLst/>
                <a:gdLst/>
                <a:ahLst/>
                <a:cxnLst/>
                <a:rect l="l" t="t" r="r" b="b"/>
                <a:pathLst>
                  <a:path w="3203281" h="1868282">
                    <a:moveTo>
                      <a:pt x="3078821" y="1868282"/>
                    </a:moveTo>
                    <a:lnTo>
                      <a:pt x="124460" y="1868282"/>
                    </a:lnTo>
                    <a:cubicBezTo>
                      <a:pt x="55880" y="1868282"/>
                      <a:pt x="0" y="1812402"/>
                      <a:pt x="0" y="1743822"/>
                    </a:cubicBezTo>
                    <a:lnTo>
                      <a:pt x="0" y="124460"/>
                    </a:lnTo>
                    <a:cubicBezTo>
                      <a:pt x="0" y="55880"/>
                      <a:pt x="55880" y="0"/>
                      <a:pt x="124460" y="0"/>
                    </a:cubicBezTo>
                    <a:lnTo>
                      <a:pt x="3078821" y="0"/>
                    </a:lnTo>
                    <a:cubicBezTo>
                      <a:pt x="3147401" y="0"/>
                      <a:pt x="3203281" y="55880"/>
                      <a:pt x="3203281" y="124460"/>
                    </a:cubicBezTo>
                    <a:lnTo>
                      <a:pt x="3203281" y="1743822"/>
                    </a:lnTo>
                    <a:cubicBezTo>
                      <a:pt x="3203281" y="1812402"/>
                      <a:pt x="3147401" y="1868282"/>
                      <a:pt x="3078821" y="1868282"/>
                    </a:cubicBezTo>
                    <a:close/>
                  </a:path>
                </a:pathLst>
              </a:custGeom>
              <a:solidFill>
                <a:srgbClr val="E35A1D"/>
              </a:solidFill>
            </p:spPr>
            <p:txBody>
              <a:bodyPr/>
              <a:lstStyle/>
              <a:p>
                <a:endParaRPr lang="en-US"/>
              </a:p>
            </p:txBody>
          </p:sp>
        </p:grpSp>
        <p:sp>
          <p:nvSpPr>
            <p:cNvPr id="17" name="TextBox 17"/>
            <p:cNvSpPr txBox="1"/>
            <p:nvPr/>
          </p:nvSpPr>
          <p:spPr>
            <a:xfrm>
              <a:off x="452143" y="231139"/>
              <a:ext cx="9054103" cy="5307753"/>
            </a:xfrm>
            <a:prstGeom prst="rect">
              <a:avLst/>
            </a:prstGeom>
          </p:spPr>
          <p:txBody>
            <a:bodyPr lIns="0" tIns="0" rIns="0" bIns="0" rtlCol="0" anchor="t">
              <a:spAutoFit/>
            </a:bodyPr>
            <a:lstStyle/>
            <a:p>
              <a:pPr>
                <a:lnSpc>
                  <a:spcPts val="2659"/>
                </a:lnSpc>
              </a:pPr>
              <a:r>
                <a:rPr lang="en-US" sz="1899">
                  <a:solidFill>
                    <a:srgbClr val="FFFFFF"/>
                  </a:solidFill>
                  <a:latin typeface="Montserrat Bold"/>
                </a:rPr>
                <a:t>This presentation provides general summer safety information to help you – and your team – maintain </a:t>
              </a:r>
            </a:p>
            <a:p>
              <a:pPr>
                <a:lnSpc>
                  <a:spcPts val="2659"/>
                </a:lnSpc>
              </a:pPr>
              <a:r>
                <a:rPr lang="en-US" sz="1899">
                  <a:solidFill>
                    <a:srgbClr val="FFFFFF"/>
                  </a:solidFill>
                  <a:latin typeface="Montserrat Bold"/>
                </a:rPr>
                <a:t>an active risk management mindset to help ensure </a:t>
              </a:r>
            </a:p>
            <a:p>
              <a:pPr>
                <a:lnSpc>
                  <a:spcPts val="2659"/>
                </a:lnSpc>
              </a:pPr>
              <a:r>
                <a:rPr lang="en-US" sz="1899">
                  <a:solidFill>
                    <a:srgbClr val="FFFFFF"/>
                  </a:solidFill>
                  <a:latin typeface="Montserrat Bold"/>
                </a:rPr>
                <a:t>an enjoyable and safe summer. </a:t>
              </a:r>
            </a:p>
            <a:p>
              <a:pPr>
                <a:lnSpc>
                  <a:spcPts val="2659"/>
                </a:lnSpc>
              </a:pPr>
              <a:endParaRPr lang="en-US" sz="1899">
                <a:solidFill>
                  <a:srgbClr val="FFFFFF"/>
                </a:solidFill>
                <a:latin typeface="Montserrat Bold"/>
              </a:endParaRPr>
            </a:p>
            <a:p>
              <a:pPr>
                <a:lnSpc>
                  <a:spcPts val="2659"/>
                </a:lnSpc>
              </a:pPr>
              <a:r>
                <a:rPr lang="en-US" sz="1899">
                  <a:solidFill>
                    <a:srgbClr val="FFFFFF"/>
                  </a:solidFill>
                  <a:latin typeface="Montserrat Bold"/>
                </a:rPr>
                <a:t>ID numbers of off-duty mishaps reported during the last  summer season in Risk Management Information (RMI) are included as well. The next slide addresses how safety professionals with access to RMI can share redacted versions of these examples to protect safety privileged information (PSI) and personally identifiable information (PII). </a:t>
              </a:r>
            </a:p>
          </p:txBody>
        </p:sp>
      </p:grpSp>
      <p:sp>
        <p:nvSpPr>
          <p:cNvPr id="24" name="TextBox 24"/>
          <p:cNvSpPr txBox="1"/>
          <p:nvPr/>
        </p:nvSpPr>
        <p:spPr>
          <a:xfrm>
            <a:off x="428625" y="342900"/>
            <a:ext cx="8145109" cy="1003300"/>
          </a:xfrm>
          <a:prstGeom prst="rect">
            <a:avLst/>
          </a:prstGeom>
        </p:spPr>
        <p:txBody>
          <a:bodyPr lIns="0" tIns="0" rIns="0" bIns="0" rtlCol="0" anchor="t">
            <a:spAutoFit/>
          </a:bodyPr>
          <a:lstStyle/>
          <a:p>
            <a:pPr>
              <a:lnSpc>
                <a:spcPts val="7699"/>
              </a:lnSpc>
            </a:pPr>
            <a:r>
              <a:rPr lang="en-US" sz="6999">
                <a:solidFill>
                  <a:srgbClr val="01A6CC"/>
                </a:solidFill>
                <a:latin typeface="Barlow Bold"/>
              </a:rPr>
              <a:t>Manage Your </a:t>
            </a:r>
            <a:r>
              <a:rPr lang="en-US" sz="6999">
                <a:solidFill>
                  <a:srgbClr val="FF8800"/>
                </a:solidFill>
                <a:latin typeface="Barlow Bold"/>
              </a:rPr>
              <a:t>Risk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428835" y="1843722"/>
            <a:ext cx="15546421" cy="7062153"/>
            <a:chOff x="0" y="0"/>
            <a:chExt cx="20728561" cy="9416205"/>
          </a:xfrm>
        </p:grpSpPr>
        <p:grpSp>
          <p:nvGrpSpPr>
            <p:cNvPr id="4" name="Group 4"/>
            <p:cNvGrpSpPr/>
            <p:nvPr/>
          </p:nvGrpSpPr>
          <p:grpSpPr>
            <a:xfrm>
              <a:off x="0" y="0"/>
              <a:ext cx="20728561" cy="9416205"/>
              <a:chOff x="0" y="0"/>
              <a:chExt cx="4996043" cy="2269514"/>
            </a:xfrm>
          </p:grpSpPr>
          <p:sp>
            <p:nvSpPr>
              <p:cNvPr id="5" name="Freeform 5"/>
              <p:cNvSpPr/>
              <p:nvPr/>
            </p:nvSpPr>
            <p:spPr>
              <a:xfrm>
                <a:off x="0" y="0"/>
                <a:ext cx="4996043" cy="2269514"/>
              </a:xfrm>
              <a:custGeom>
                <a:avLst/>
                <a:gdLst/>
                <a:ahLst/>
                <a:cxnLst/>
                <a:rect l="l" t="t" r="r" b="b"/>
                <a:pathLst>
                  <a:path w="4996043" h="2269514">
                    <a:moveTo>
                      <a:pt x="4871583" y="2269514"/>
                    </a:moveTo>
                    <a:lnTo>
                      <a:pt x="124460" y="2269514"/>
                    </a:lnTo>
                    <a:cubicBezTo>
                      <a:pt x="55880" y="2269514"/>
                      <a:pt x="0" y="2213634"/>
                      <a:pt x="0" y="2145054"/>
                    </a:cubicBezTo>
                    <a:lnTo>
                      <a:pt x="0" y="124460"/>
                    </a:lnTo>
                    <a:cubicBezTo>
                      <a:pt x="0" y="55880"/>
                      <a:pt x="55880" y="0"/>
                      <a:pt x="124460" y="0"/>
                    </a:cubicBezTo>
                    <a:lnTo>
                      <a:pt x="4871583" y="0"/>
                    </a:lnTo>
                    <a:cubicBezTo>
                      <a:pt x="4940163" y="0"/>
                      <a:pt x="4996043" y="55880"/>
                      <a:pt x="4996043" y="124460"/>
                    </a:cubicBezTo>
                    <a:lnTo>
                      <a:pt x="4996043" y="2145054"/>
                    </a:lnTo>
                    <a:cubicBezTo>
                      <a:pt x="4996043" y="2213634"/>
                      <a:pt x="4940163" y="2269514"/>
                      <a:pt x="4871583" y="2269514"/>
                    </a:cubicBezTo>
                    <a:close/>
                  </a:path>
                </a:pathLst>
              </a:custGeom>
              <a:solidFill>
                <a:srgbClr val="FF8800"/>
              </a:solidFill>
            </p:spPr>
            <p:txBody>
              <a:bodyPr/>
              <a:lstStyle/>
              <a:p>
                <a:endParaRPr lang="en-US"/>
              </a:p>
            </p:txBody>
          </p:sp>
        </p:grpSp>
        <p:sp>
          <p:nvSpPr>
            <p:cNvPr id="6" name="TextBox 6"/>
            <p:cNvSpPr txBox="1"/>
            <p:nvPr/>
          </p:nvSpPr>
          <p:spPr>
            <a:xfrm>
              <a:off x="414607" y="525357"/>
              <a:ext cx="19899346" cy="8317865"/>
            </a:xfrm>
            <a:prstGeom prst="rect">
              <a:avLst/>
            </a:prstGeom>
          </p:spPr>
          <p:txBody>
            <a:bodyPr lIns="0" tIns="0" rIns="0" bIns="0" rtlCol="0" anchor="t">
              <a:spAutoFit/>
            </a:bodyPr>
            <a:lstStyle/>
            <a:p>
              <a:pPr>
                <a:lnSpc>
                  <a:spcPts val="3569"/>
                </a:lnSpc>
              </a:pPr>
              <a:r>
                <a:rPr lang="en-US" sz="2550">
                  <a:solidFill>
                    <a:srgbClr val="FFFFFF"/>
                  </a:solidFill>
                  <a:latin typeface="Montserrat Bold"/>
                </a:rPr>
                <a:t>The American Canoe Association estimates almost 70% of drownings </a:t>
              </a:r>
            </a:p>
            <a:p>
              <a:pPr>
                <a:lnSpc>
                  <a:spcPts val="3569"/>
                </a:lnSpc>
              </a:pPr>
              <a:r>
                <a:rPr lang="en-US" sz="2550">
                  <a:solidFill>
                    <a:srgbClr val="FFFFFF"/>
                  </a:solidFill>
                  <a:latin typeface="Montserrat Bold"/>
                </a:rPr>
                <a:t>involving canoes, kayaks and rafts could have been avoided if a personal </a:t>
              </a:r>
            </a:p>
            <a:p>
              <a:pPr>
                <a:lnSpc>
                  <a:spcPts val="3569"/>
                </a:lnSpc>
              </a:pPr>
              <a:r>
                <a:rPr lang="en-US" sz="2550">
                  <a:solidFill>
                    <a:srgbClr val="FFFFFF"/>
                  </a:solidFill>
                  <a:latin typeface="Montserrat Bold"/>
                </a:rPr>
                <a:t>flotation device (PFD) was worn.  </a:t>
              </a:r>
            </a:p>
            <a:p>
              <a:pPr>
                <a:lnSpc>
                  <a:spcPts val="3569"/>
                </a:lnSpc>
              </a:pPr>
              <a:endParaRPr lang="en-US" sz="2550">
                <a:solidFill>
                  <a:srgbClr val="FFFFFF"/>
                </a:solidFill>
                <a:latin typeface="Montserrat Bold"/>
              </a:endParaRPr>
            </a:p>
            <a:p>
              <a:pPr>
                <a:lnSpc>
                  <a:spcPts val="3569"/>
                </a:lnSpc>
              </a:pPr>
              <a:r>
                <a:rPr lang="en-US" sz="2550">
                  <a:solidFill>
                    <a:srgbClr val="FFFFFF"/>
                  </a:solidFill>
                  <a:latin typeface="Montserrat Bold"/>
                </a:rPr>
                <a:t>Label gear with contact info. Labeling gear with your name and two contact numbers could help the U.S. Coast Guard identify your equipment in case of an emergency. </a:t>
              </a:r>
            </a:p>
            <a:p>
              <a:pPr>
                <a:lnSpc>
                  <a:spcPts val="3569"/>
                </a:lnSpc>
              </a:pPr>
              <a:endParaRPr lang="en-US" sz="2550">
                <a:solidFill>
                  <a:srgbClr val="FFFFFF"/>
                </a:solidFill>
                <a:latin typeface="Montserrat Bold"/>
              </a:endParaRPr>
            </a:p>
            <a:p>
              <a:pPr>
                <a:lnSpc>
                  <a:spcPts val="3569"/>
                </a:lnSpc>
              </a:pPr>
              <a:r>
                <a:rPr lang="en-US" sz="2550">
                  <a:solidFill>
                    <a:srgbClr val="FFFFFF"/>
                  </a:solidFill>
                  <a:latin typeface="Montserrat Bold"/>
                </a:rPr>
                <a:t>The U.S. Coast Guard offers a nationwide program called Paddle Smart to encourage people to label their equipment. You can get a free, reflective waterproof sticker for your gear at local boating supply stores, canoe clubs and harbor masters. </a:t>
              </a:r>
            </a:p>
            <a:p>
              <a:pPr>
                <a:lnSpc>
                  <a:spcPts val="3569"/>
                </a:lnSpc>
              </a:pPr>
              <a:endParaRPr lang="en-US" sz="2550">
                <a:solidFill>
                  <a:srgbClr val="FFFFFF"/>
                </a:solidFill>
                <a:latin typeface="Montserrat Bold"/>
              </a:endParaRPr>
            </a:p>
            <a:p>
              <a:pPr>
                <a:lnSpc>
                  <a:spcPts val="3569"/>
                </a:lnSpc>
              </a:pPr>
              <a:r>
                <a:rPr lang="en-US" sz="2550">
                  <a:solidFill>
                    <a:srgbClr val="FFFFFF"/>
                  </a:solidFill>
                  <a:latin typeface="Montserrat Bold"/>
                </a:rPr>
                <a:t>Have a way to call for help. Ensure cell phone is charged and in a waterproof case or take a two-way radio with you. For serious adventurers, consider purchasing a personal location beacon, outfitted with a flotation sleeve. </a:t>
              </a:r>
            </a:p>
          </p:txBody>
        </p:sp>
      </p:grpSp>
      <p:sp>
        <p:nvSpPr>
          <p:cNvPr id="12" name="TextBox 12"/>
          <p:cNvSpPr txBox="1"/>
          <p:nvPr/>
        </p:nvSpPr>
        <p:spPr>
          <a:xfrm>
            <a:off x="6078213" y="456463"/>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13" name="TextBox 13"/>
          <p:cNvSpPr txBox="1"/>
          <p:nvPr/>
        </p:nvSpPr>
        <p:spPr>
          <a:xfrm>
            <a:off x="428130" y="45646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Adult Swimming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83072" y="571509"/>
            <a:ext cx="10350550" cy="9509409"/>
            <a:chOff x="0" y="0"/>
            <a:chExt cx="3963065" cy="3641005"/>
          </a:xfrm>
        </p:grpSpPr>
        <p:sp>
          <p:nvSpPr>
            <p:cNvPr id="5" name="Freeform 5"/>
            <p:cNvSpPr/>
            <p:nvPr/>
          </p:nvSpPr>
          <p:spPr>
            <a:xfrm>
              <a:off x="0" y="0"/>
              <a:ext cx="3963065" cy="3641005"/>
            </a:xfrm>
            <a:custGeom>
              <a:avLst/>
              <a:gdLst/>
              <a:ahLst/>
              <a:cxnLst/>
              <a:rect l="l" t="t" r="r" b="b"/>
              <a:pathLst>
                <a:path w="3963065" h="3641005">
                  <a:moveTo>
                    <a:pt x="3838604" y="3641005"/>
                  </a:moveTo>
                  <a:lnTo>
                    <a:pt x="124460" y="3641005"/>
                  </a:lnTo>
                  <a:cubicBezTo>
                    <a:pt x="55880" y="3641005"/>
                    <a:pt x="0" y="3585125"/>
                    <a:pt x="0" y="3516545"/>
                  </a:cubicBezTo>
                  <a:lnTo>
                    <a:pt x="0" y="124460"/>
                  </a:lnTo>
                  <a:cubicBezTo>
                    <a:pt x="0" y="55880"/>
                    <a:pt x="55880" y="0"/>
                    <a:pt x="124460" y="0"/>
                  </a:cubicBezTo>
                  <a:lnTo>
                    <a:pt x="3838605" y="0"/>
                  </a:lnTo>
                  <a:cubicBezTo>
                    <a:pt x="3907185" y="0"/>
                    <a:pt x="3963065" y="55880"/>
                    <a:pt x="3963065" y="124460"/>
                  </a:cubicBezTo>
                  <a:lnTo>
                    <a:pt x="3963065" y="3516545"/>
                  </a:lnTo>
                  <a:cubicBezTo>
                    <a:pt x="3963065" y="3585125"/>
                    <a:pt x="3907185" y="3641005"/>
                    <a:pt x="3838605" y="3641005"/>
                  </a:cubicBezTo>
                  <a:close/>
                </a:path>
              </a:pathLst>
            </a:custGeom>
            <a:solidFill>
              <a:srgbClr val="E35A1D"/>
            </a:solidFill>
          </p:spPr>
          <p:txBody>
            <a:bodyPr/>
            <a:lstStyle/>
            <a:p>
              <a:endParaRPr lang="en-US"/>
            </a:p>
          </p:txBody>
        </p:sp>
      </p:grpSp>
      <p:sp>
        <p:nvSpPr>
          <p:cNvPr id="7" name="TextBox 7"/>
          <p:cNvSpPr txBox="1"/>
          <p:nvPr/>
        </p:nvSpPr>
        <p:spPr>
          <a:xfrm>
            <a:off x="563957" y="49271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Boating</a:t>
            </a:r>
          </a:p>
        </p:txBody>
      </p:sp>
      <p:sp>
        <p:nvSpPr>
          <p:cNvPr id="8" name="TextBox 8"/>
          <p:cNvSpPr txBox="1"/>
          <p:nvPr/>
        </p:nvSpPr>
        <p:spPr>
          <a:xfrm>
            <a:off x="3307341" y="492710"/>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9" name="TextBox 9"/>
          <p:cNvSpPr txBox="1"/>
          <p:nvPr/>
        </p:nvSpPr>
        <p:spPr>
          <a:xfrm>
            <a:off x="7969784" y="981075"/>
            <a:ext cx="9377127" cy="6660515"/>
          </a:xfrm>
          <a:prstGeom prst="rect">
            <a:avLst/>
          </a:prstGeom>
        </p:spPr>
        <p:txBody>
          <a:bodyPr lIns="0" tIns="0" rIns="0" bIns="0" rtlCol="0" anchor="t">
            <a:spAutoFit/>
          </a:bodyPr>
          <a:lstStyle/>
          <a:p>
            <a:pPr>
              <a:lnSpc>
                <a:spcPts val="4060"/>
              </a:lnSpc>
            </a:pPr>
            <a:r>
              <a:rPr lang="en-US" sz="2900">
                <a:solidFill>
                  <a:srgbClr val="FFFFFF"/>
                </a:solidFill>
                <a:latin typeface="Montserrat Bold"/>
              </a:rPr>
              <a:t>Follow a pre-departure checklist. Using a pre-departure checklist is a helpful way to check the boat and ensure the proper gear is aboard. </a:t>
            </a:r>
          </a:p>
          <a:p>
            <a:pPr>
              <a:lnSpc>
                <a:spcPts val="4060"/>
              </a:lnSpc>
            </a:pPr>
            <a:endParaRPr lang="en-US" sz="2900">
              <a:solidFill>
                <a:srgbClr val="FFFFFF"/>
              </a:solidFill>
              <a:latin typeface="Montserrat Bold"/>
            </a:endParaRPr>
          </a:p>
          <a:p>
            <a:pPr>
              <a:lnSpc>
                <a:spcPts val="4060"/>
              </a:lnSpc>
            </a:pPr>
            <a:r>
              <a:rPr lang="en-US" sz="2900">
                <a:solidFill>
                  <a:srgbClr val="FFFFFF"/>
                </a:solidFill>
                <a:latin typeface="Montserrat Bold"/>
              </a:rPr>
              <a:t>Be weather-wise. Always check local, route and destination weather and water conditions before departure and ensure it is safe to go out. </a:t>
            </a:r>
          </a:p>
          <a:p>
            <a:pPr>
              <a:lnSpc>
                <a:spcPts val="4060"/>
              </a:lnSpc>
            </a:pPr>
            <a:endParaRPr lang="en-US" sz="2900">
              <a:solidFill>
                <a:srgbClr val="FFFFFF"/>
              </a:solidFill>
              <a:latin typeface="Montserrat Bold"/>
            </a:endParaRPr>
          </a:p>
          <a:p>
            <a:pPr>
              <a:lnSpc>
                <a:spcPts val="4060"/>
              </a:lnSpc>
            </a:pPr>
            <a:r>
              <a:rPr lang="en-US" sz="2900">
                <a:solidFill>
                  <a:srgbClr val="FFFFFF"/>
                </a:solidFill>
                <a:latin typeface="Montserrat Bold"/>
              </a:rPr>
              <a:t>Use common sense. Operate at a safe speed </a:t>
            </a:r>
          </a:p>
          <a:p>
            <a:pPr>
              <a:lnSpc>
                <a:spcPts val="4060"/>
              </a:lnSpc>
            </a:pPr>
            <a:r>
              <a:rPr lang="en-US" sz="2900">
                <a:solidFill>
                  <a:srgbClr val="FFFFFF"/>
                </a:solidFill>
                <a:latin typeface="Montserrat Bold"/>
              </a:rPr>
              <a:t>at all times, especially in crowded areas; stay alert and steer clear of large vessels and watercraft that can be restricted in their </a:t>
            </a:r>
          </a:p>
          <a:p>
            <a:pPr>
              <a:lnSpc>
                <a:spcPts val="4060"/>
              </a:lnSpc>
            </a:pPr>
            <a:r>
              <a:rPr lang="en-US" sz="2900">
                <a:solidFill>
                  <a:srgbClr val="FFFFFF"/>
                </a:solidFill>
                <a:latin typeface="Montserrat Bold"/>
              </a:rPr>
              <a:t>ability to stop or turn.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83072" y="540337"/>
            <a:ext cx="10350550" cy="9206326"/>
            <a:chOff x="0" y="0"/>
            <a:chExt cx="3963065" cy="3524959"/>
          </a:xfrm>
        </p:grpSpPr>
        <p:sp>
          <p:nvSpPr>
            <p:cNvPr id="5" name="Freeform 5"/>
            <p:cNvSpPr/>
            <p:nvPr/>
          </p:nvSpPr>
          <p:spPr>
            <a:xfrm>
              <a:off x="0" y="0"/>
              <a:ext cx="3963065" cy="3524960"/>
            </a:xfrm>
            <a:custGeom>
              <a:avLst/>
              <a:gdLst/>
              <a:ahLst/>
              <a:cxnLst/>
              <a:rect l="l" t="t" r="r" b="b"/>
              <a:pathLst>
                <a:path w="3963065" h="3524960">
                  <a:moveTo>
                    <a:pt x="3838604" y="3524959"/>
                  </a:moveTo>
                  <a:lnTo>
                    <a:pt x="124460" y="3524959"/>
                  </a:lnTo>
                  <a:cubicBezTo>
                    <a:pt x="55880" y="3524959"/>
                    <a:pt x="0" y="3469079"/>
                    <a:pt x="0" y="3400499"/>
                  </a:cubicBezTo>
                  <a:lnTo>
                    <a:pt x="0" y="124460"/>
                  </a:lnTo>
                  <a:cubicBezTo>
                    <a:pt x="0" y="55880"/>
                    <a:pt x="55880" y="0"/>
                    <a:pt x="124460" y="0"/>
                  </a:cubicBezTo>
                  <a:lnTo>
                    <a:pt x="3838605" y="0"/>
                  </a:lnTo>
                  <a:cubicBezTo>
                    <a:pt x="3907185" y="0"/>
                    <a:pt x="3963065" y="55880"/>
                    <a:pt x="3963065" y="124460"/>
                  </a:cubicBezTo>
                  <a:lnTo>
                    <a:pt x="3963065" y="3400499"/>
                  </a:lnTo>
                  <a:cubicBezTo>
                    <a:pt x="3963065" y="3469079"/>
                    <a:pt x="3907185" y="3524960"/>
                    <a:pt x="3838605" y="3524960"/>
                  </a:cubicBezTo>
                  <a:close/>
                </a:path>
              </a:pathLst>
            </a:custGeom>
            <a:solidFill>
              <a:srgbClr val="FF8800"/>
            </a:solidFill>
          </p:spPr>
          <p:txBody>
            <a:bodyPr/>
            <a:lstStyle/>
            <a:p>
              <a:endParaRPr lang="en-US"/>
            </a:p>
          </p:txBody>
        </p:sp>
      </p:grpSp>
      <p:sp>
        <p:nvSpPr>
          <p:cNvPr id="7" name="TextBox 7"/>
          <p:cNvSpPr txBox="1"/>
          <p:nvPr/>
        </p:nvSpPr>
        <p:spPr>
          <a:xfrm>
            <a:off x="563957" y="49271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Boating</a:t>
            </a:r>
          </a:p>
        </p:txBody>
      </p:sp>
      <p:sp>
        <p:nvSpPr>
          <p:cNvPr id="8" name="TextBox 8"/>
          <p:cNvSpPr txBox="1"/>
          <p:nvPr/>
        </p:nvSpPr>
        <p:spPr>
          <a:xfrm>
            <a:off x="3307341" y="492710"/>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9" name="TextBox 9"/>
          <p:cNvSpPr txBox="1"/>
          <p:nvPr/>
        </p:nvSpPr>
        <p:spPr>
          <a:xfrm>
            <a:off x="7909649" y="921385"/>
            <a:ext cx="9497396" cy="8396605"/>
          </a:xfrm>
          <a:prstGeom prst="rect">
            <a:avLst/>
          </a:prstGeom>
        </p:spPr>
        <p:txBody>
          <a:bodyPr lIns="0" tIns="0" rIns="0" bIns="0" rtlCol="0" anchor="t">
            <a:spAutoFit/>
          </a:bodyPr>
          <a:lstStyle/>
          <a:p>
            <a:pPr>
              <a:lnSpc>
                <a:spcPts val="3919"/>
              </a:lnSpc>
            </a:pPr>
            <a:r>
              <a:rPr lang="en-US" sz="2799">
                <a:solidFill>
                  <a:srgbClr val="FFFFFF"/>
                </a:solidFill>
                <a:latin typeface="Montserrat Bold"/>
              </a:rPr>
              <a:t>Know the nautical rules of the seas. Maintain </a:t>
            </a:r>
          </a:p>
          <a:p>
            <a:pPr>
              <a:lnSpc>
                <a:spcPts val="3919"/>
              </a:lnSpc>
            </a:pPr>
            <a:r>
              <a:rPr lang="en-US" sz="2799">
                <a:solidFill>
                  <a:srgbClr val="FFFFFF"/>
                </a:solidFill>
                <a:latin typeface="Montserrat Bold"/>
              </a:rPr>
              <a:t>a proper lookout and respect buoys and other navigational aids, all of which are in place to ensure your safety and the safety of the </a:t>
            </a:r>
          </a:p>
          <a:p>
            <a:pPr>
              <a:lnSpc>
                <a:spcPts val="3919"/>
              </a:lnSpc>
            </a:pPr>
            <a:r>
              <a:rPr lang="en-US" sz="2799">
                <a:solidFill>
                  <a:srgbClr val="FFFFFF"/>
                </a:solidFill>
                <a:latin typeface="Montserrat Bold"/>
              </a:rPr>
              <a:t>boats around you. </a:t>
            </a:r>
          </a:p>
          <a:p>
            <a:pPr>
              <a:lnSpc>
                <a:spcPts val="3919"/>
              </a:lnSpc>
            </a:pPr>
            <a:endParaRPr lang="en-US" sz="2799">
              <a:solidFill>
                <a:srgbClr val="FFFFFF"/>
              </a:solidFill>
              <a:latin typeface="Montserrat Bold"/>
            </a:endParaRPr>
          </a:p>
          <a:p>
            <a:pPr>
              <a:lnSpc>
                <a:spcPts val="3919"/>
              </a:lnSpc>
            </a:pPr>
            <a:r>
              <a:rPr lang="en-US" sz="2799">
                <a:solidFill>
                  <a:srgbClr val="FFFFFF"/>
                </a:solidFill>
                <a:latin typeface="Montserrat Bold"/>
              </a:rPr>
              <a:t>Remain sober if you are the skipper. A boat operator is likely to become impaired quicker </a:t>
            </a:r>
          </a:p>
          <a:p>
            <a:pPr>
              <a:lnSpc>
                <a:spcPts val="3919"/>
              </a:lnSpc>
            </a:pPr>
            <a:r>
              <a:rPr lang="en-US" sz="2799">
                <a:solidFill>
                  <a:srgbClr val="FFFFFF"/>
                </a:solidFill>
                <a:latin typeface="Montserrat Bold"/>
              </a:rPr>
              <a:t>than a driver. Operating a boat while </a:t>
            </a:r>
          </a:p>
          <a:p>
            <a:pPr>
              <a:lnSpc>
                <a:spcPts val="3919"/>
              </a:lnSpc>
            </a:pPr>
            <a:r>
              <a:rPr lang="en-US" sz="2799">
                <a:solidFill>
                  <a:srgbClr val="FFFFFF"/>
                </a:solidFill>
                <a:latin typeface="Montserrat Bold"/>
              </a:rPr>
              <a:t>intoxicated is illegal. Nearly half of all boating accidents involve alcohol. </a:t>
            </a:r>
          </a:p>
          <a:p>
            <a:pPr>
              <a:lnSpc>
                <a:spcPts val="3919"/>
              </a:lnSpc>
            </a:pPr>
            <a:endParaRPr lang="en-US" sz="2799">
              <a:solidFill>
                <a:srgbClr val="FFFFFF"/>
              </a:solidFill>
              <a:latin typeface="Montserrat Bold"/>
            </a:endParaRPr>
          </a:p>
          <a:p>
            <a:pPr>
              <a:lnSpc>
                <a:spcPts val="3919"/>
              </a:lnSpc>
            </a:pPr>
            <a:r>
              <a:rPr lang="en-US" sz="2799">
                <a:solidFill>
                  <a:srgbClr val="FFFFFF"/>
                </a:solidFill>
                <a:latin typeface="Montserrat Bold"/>
              </a:rPr>
              <a:t>Designate an assistant skipper. Make sure more than one person aboard is familiar with boat handling, operations and general boating safety, </a:t>
            </a:r>
          </a:p>
          <a:p>
            <a:pPr>
              <a:lnSpc>
                <a:spcPts val="3919"/>
              </a:lnSpc>
            </a:pPr>
            <a:r>
              <a:rPr lang="en-US" sz="2799">
                <a:solidFill>
                  <a:srgbClr val="FFFFFF"/>
                </a:solidFill>
                <a:latin typeface="Montserrat Bold"/>
              </a:rPr>
              <a:t>in case the primary operator is incapacitated and someone else needs to get the boat back to shore.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3957" y="1886789"/>
            <a:ext cx="17133284" cy="7371511"/>
            <a:chOff x="0" y="0"/>
            <a:chExt cx="6560068" cy="2822437"/>
          </a:xfrm>
        </p:grpSpPr>
        <p:sp>
          <p:nvSpPr>
            <p:cNvPr id="3" name="Freeform 3"/>
            <p:cNvSpPr/>
            <p:nvPr/>
          </p:nvSpPr>
          <p:spPr>
            <a:xfrm>
              <a:off x="0" y="0"/>
              <a:ext cx="6560069" cy="2822437"/>
            </a:xfrm>
            <a:custGeom>
              <a:avLst/>
              <a:gdLst/>
              <a:ahLst/>
              <a:cxnLst/>
              <a:rect l="l" t="t" r="r" b="b"/>
              <a:pathLst>
                <a:path w="6560069" h="2822437">
                  <a:moveTo>
                    <a:pt x="6435608" y="2822437"/>
                  </a:moveTo>
                  <a:lnTo>
                    <a:pt x="124460" y="2822437"/>
                  </a:lnTo>
                  <a:cubicBezTo>
                    <a:pt x="55880" y="2822437"/>
                    <a:pt x="0" y="2766557"/>
                    <a:pt x="0" y="2697977"/>
                  </a:cubicBezTo>
                  <a:lnTo>
                    <a:pt x="0" y="124460"/>
                  </a:lnTo>
                  <a:cubicBezTo>
                    <a:pt x="0" y="55880"/>
                    <a:pt x="55880" y="0"/>
                    <a:pt x="124460" y="0"/>
                  </a:cubicBezTo>
                  <a:lnTo>
                    <a:pt x="6435608" y="0"/>
                  </a:lnTo>
                  <a:cubicBezTo>
                    <a:pt x="6504188" y="0"/>
                    <a:pt x="6560069" y="55880"/>
                    <a:pt x="6560069" y="124460"/>
                  </a:cubicBezTo>
                  <a:lnTo>
                    <a:pt x="6560069" y="2697977"/>
                  </a:lnTo>
                  <a:cubicBezTo>
                    <a:pt x="6560069" y="2766557"/>
                    <a:pt x="6504188" y="2822437"/>
                    <a:pt x="6435608" y="2822437"/>
                  </a:cubicBezTo>
                  <a:close/>
                </a:path>
              </a:pathLst>
            </a:custGeom>
            <a:solidFill>
              <a:srgbClr val="E35A1D"/>
            </a:solidFill>
          </p:spPr>
          <p:txBody>
            <a:bodyPr/>
            <a:lstStyle/>
            <a:p>
              <a:endParaRPr lang="en-US"/>
            </a:p>
          </p:txBody>
        </p:sp>
      </p:grpSp>
      <p:sp>
        <p:nvSpPr>
          <p:cNvPr id="5" name="TextBox 5"/>
          <p:cNvSpPr txBox="1"/>
          <p:nvPr/>
        </p:nvSpPr>
        <p:spPr>
          <a:xfrm>
            <a:off x="563957" y="49271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Boating</a:t>
            </a:r>
          </a:p>
        </p:txBody>
      </p:sp>
      <p:sp>
        <p:nvSpPr>
          <p:cNvPr id="6" name="TextBox 6"/>
          <p:cNvSpPr txBox="1"/>
          <p:nvPr/>
        </p:nvSpPr>
        <p:spPr>
          <a:xfrm>
            <a:off x="3307341" y="492710"/>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7" name="TextBox 7"/>
          <p:cNvSpPr txBox="1"/>
          <p:nvPr/>
        </p:nvSpPr>
        <p:spPr>
          <a:xfrm>
            <a:off x="796403" y="2267348"/>
            <a:ext cx="16668392" cy="6229838"/>
          </a:xfrm>
          <a:prstGeom prst="rect">
            <a:avLst/>
          </a:prstGeom>
        </p:spPr>
        <p:txBody>
          <a:bodyPr lIns="0" tIns="0" rIns="0" bIns="0" rtlCol="0" anchor="t">
            <a:spAutoFit/>
          </a:bodyPr>
          <a:lstStyle/>
          <a:p>
            <a:pPr marL="474979" lvl="1" indent="-237490">
              <a:lnSpc>
                <a:spcPts val="3079"/>
              </a:lnSpc>
              <a:buFont typeface="Arial"/>
              <a:buChar char="•"/>
            </a:pPr>
            <a:r>
              <a:rPr lang="en-US" sz="2199">
                <a:solidFill>
                  <a:srgbClr val="FFFFFF"/>
                </a:solidFill>
                <a:latin typeface="Montserrat Bold"/>
              </a:rPr>
              <a:t>Develop a float plan. Let someone else know where you’re going and your estimated time of return. A float plan can include the following information: name, address and phone number of trip leader and passengers; boat type and registration information; trip itinerary; types of communication and signal equipment aboard, such as an Emergency Position Indicating Radio Beacon (EPIRB) or Personal Locator Beacon. </a:t>
            </a:r>
          </a:p>
          <a:p>
            <a:pPr>
              <a:lnSpc>
                <a:spcPts val="3079"/>
              </a:lnSpc>
            </a:pPr>
            <a:endParaRPr lang="en-US" sz="2199">
              <a:solidFill>
                <a:srgbClr val="FFFFFF"/>
              </a:solidFill>
              <a:latin typeface="Montserrat Bold"/>
            </a:endParaRPr>
          </a:p>
          <a:p>
            <a:pPr marL="474979" lvl="1" indent="-237490">
              <a:lnSpc>
                <a:spcPts val="3079"/>
              </a:lnSpc>
              <a:buFont typeface="Arial"/>
              <a:buChar char="•"/>
            </a:pPr>
            <a:r>
              <a:rPr lang="en-US" sz="2199">
                <a:solidFill>
                  <a:srgbClr val="FFFFFF"/>
                </a:solidFill>
                <a:latin typeface="Montserrat Bold"/>
              </a:rPr>
              <a:t>Have life jackets on hand. Assign and fit each passenger and crew member with a life jacket before departure. </a:t>
            </a:r>
          </a:p>
          <a:p>
            <a:pPr>
              <a:lnSpc>
                <a:spcPts val="3079"/>
              </a:lnSpc>
            </a:pPr>
            <a:endParaRPr lang="en-US" sz="2199">
              <a:solidFill>
                <a:srgbClr val="FFFFFF"/>
              </a:solidFill>
              <a:latin typeface="Montserrat Bold"/>
            </a:endParaRPr>
          </a:p>
          <a:p>
            <a:pPr marL="474979" lvl="1" indent="-237490">
              <a:lnSpc>
                <a:spcPts val="3079"/>
              </a:lnSpc>
              <a:buFont typeface="Arial"/>
              <a:buChar char="•"/>
            </a:pPr>
            <a:r>
              <a:rPr lang="en-US" sz="2199">
                <a:solidFill>
                  <a:srgbClr val="FFFFFF"/>
                </a:solidFill>
                <a:latin typeface="Montserrat Bold"/>
              </a:rPr>
              <a:t>Be aware of carbon monoxide. Maintain fresh air circulation throughout the boat. Educate all passengers about the symptoms of CO poisoning and where CO may accumulate. </a:t>
            </a:r>
          </a:p>
          <a:p>
            <a:pPr>
              <a:lnSpc>
                <a:spcPts val="3079"/>
              </a:lnSpc>
            </a:pPr>
            <a:endParaRPr lang="en-US" sz="2199">
              <a:solidFill>
                <a:srgbClr val="FFFFFF"/>
              </a:solidFill>
              <a:latin typeface="Montserrat Bold"/>
            </a:endParaRPr>
          </a:p>
          <a:p>
            <a:pPr marL="474979" lvl="1" indent="-237490">
              <a:lnSpc>
                <a:spcPts val="3079"/>
              </a:lnSpc>
              <a:buFont typeface="Arial"/>
              <a:buChar char="•"/>
            </a:pPr>
            <a:r>
              <a:rPr lang="en-US" sz="2199">
                <a:solidFill>
                  <a:srgbClr val="FFFFFF"/>
                </a:solidFill>
                <a:latin typeface="Montserrat Bold"/>
              </a:rPr>
              <a:t>Skip swimming in a marina. Never swim in a marina or in other areas where boats are connected to shore power. Stray power in the water can create an electric shock hazard. </a:t>
            </a:r>
          </a:p>
          <a:p>
            <a:pPr>
              <a:lnSpc>
                <a:spcPts val="3079"/>
              </a:lnSpc>
            </a:pPr>
            <a:endParaRPr lang="en-US" sz="2199">
              <a:solidFill>
                <a:srgbClr val="FFFFFF"/>
              </a:solidFill>
              <a:latin typeface="Montserrat Bold"/>
            </a:endParaRPr>
          </a:p>
          <a:p>
            <a:pPr marL="474979" lvl="1" indent="-237490">
              <a:lnSpc>
                <a:spcPts val="3079"/>
              </a:lnSpc>
              <a:buFont typeface="Arial"/>
              <a:buChar char="•"/>
            </a:pPr>
            <a:r>
              <a:rPr lang="en-US" sz="2199">
                <a:solidFill>
                  <a:srgbClr val="FFFFFF"/>
                </a:solidFill>
                <a:latin typeface="Montserrat Bold"/>
              </a:rPr>
              <a:t>Stay clear of the engine. Drivers should wear the boat engine's cut-off switch lanyard at all times. Keep watch around the propeller area when people are in the water. Never allow passengers to board or exit your boat from the water when engines are on or idling. Take extra precautions near boats towing skiers or tubers.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63957" y="1626624"/>
            <a:ext cx="11366304" cy="8320943"/>
            <a:chOff x="0" y="0"/>
            <a:chExt cx="4351981" cy="3185960"/>
          </a:xfrm>
        </p:grpSpPr>
        <p:sp>
          <p:nvSpPr>
            <p:cNvPr id="5" name="Freeform 5"/>
            <p:cNvSpPr/>
            <p:nvPr/>
          </p:nvSpPr>
          <p:spPr>
            <a:xfrm>
              <a:off x="0" y="0"/>
              <a:ext cx="4351981" cy="3185960"/>
            </a:xfrm>
            <a:custGeom>
              <a:avLst/>
              <a:gdLst/>
              <a:ahLst/>
              <a:cxnLst/>
              <a:rect l="l" t="t" r="r" b="b"/>
              <a:pathLst>
                <a:path w="4351981" h="3185960">
                  <a:moveTo>
                    <a:pt x="4227521" y="3185960"/>
                  </a:moveTo>
                  <a:lnTo>
                    <a:pt x="124460" y="3185960"/>
                  </a:lnTo>
                  <a:cubicBezTo>
                    <a:pt x="55880" y="3185960"/>
                    <a:pt x="0" y="3130080"/>
                    <a:pt x="0" y="3061500"/>
                  </a:cubicBezTo>
                  <a:lnTo>
                    <a:pt x="0" y="124460"/>
                  </a:lnTo>
                  <a:cubicBezTo>
                    <a:pt x="0" y="55880"/>
                    <a:pt x="55880" y="0"/>
                    <a:pt x="124460" y="0"/>
                  </a:cubicBezTo>
                  <a:lnTo>
                    <a:pt x="4227521" y="0"/>
                  </a:lnTo>
                  <a:cubicBezTo>
                    <a:pt x="4296101" y="0"/>
                    <a:pt x="4351981" y="55880"/>
                    <a:pt x="4351981" y="124460"/>
                  </a:cubicBezTo>
                  <a:lnTo>
                    <a:pt x="4351981" y="3061500"/>
                  </a:lnTo>
                  <a:cubicBezTo>
                    <a:pt x="4351981" y="3130080"/>
                    <a:pt x="4296101" y="3185960"/>
                    <a:pt x="4227521" y="3185960"/>
                  </a:cubicBezTo>
                  <a:close/>
                </a:path>
              </a:pathLst>
            </a:custGeom>
            <a:solidFill>
              <a:srgbClr val="FF8800"/>
            </a:solidFill>
          </p:spPr>
          <p:txBody>
            <a:bodyPr/>
            <a:lstStyle/>
            <a:p>
              <a:endParaRPr lang="en-US"/>
            </a:p>
          </p:txBody>
        </p:sp>
      </p:grpSp>
      <p:sp>
        <p:nvSpPr>
          <p:cNvPr id="6" name="TextBox 6"/>
          <p:cNvSpPr txBox="1"/>
          <p:nvPr/>
        </p:nvSpPr>
        <p:spPr>
          <a:xfrm>
            <a:off x="563957" y="49271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Boating</a:t>
            </a:r>
          </a:p>
        </p:txBody>
      </p:sp>
      <p:sp>
        <p:nvSpPr>
          <p:cNvPr id="7" name="TextBox 7"/>
          <p:cNvSpPr txBox="1"/>
          <p:nvPr/>
        </p:nvSpPr>
        <p:spPr>
          <a:xfrm>
            <a:off x="3424239" y="492710"/>
            <a:ext cx="8506021" cy="876283"/>
          </a:xfrm>
          <a:prstGeom prst="rect">
            <a:avLst/>
          </a:prstGeom>
        </p:spPr>
        <p:txBody>
          <a:bodyPr lIns="0" tIns="0" rIns="0" bIns="0" rtlCol="0" anchor="t">
            <a:spAutoFit/>
          </a:bodyPr>
          <a:lstStyle/>
          <a:p>
            <a:pPr>
              <a:lnSpc>
                <a:spcPts val="6600"/>
              </a:lnSpc>
            </a:pPr>
            <a:r>
              <a:rPr lang="en-US" sz="6000">
                <a:solidFill>
                  <a:srgbClr val="00B8F1"/>
                </a:solidFill>
                <a:latin typeface="Barlow Bold"/>
              </a:rPr>
              <a:t>Safety</a:t>
            </a:r>
            <a:r>
              <a:rPr lang="en-US" sz="6000">
                <a:solidFill>
                  <a:srgbClr val="FF8800"/>
                </a:solidFill>
                <a:latin typeface="Barlow Bold"/>
              </a:rPr>
              <a:t>: Man Overboard</a:t>
            </a:r>
          </a:p>
        </p:txBody>
      </p:sp>
      <p:sp>
        <p:nvSpPr>
          <p:cNvPr id="8" name="TextBox 8"/>
          <p:cNvSpPr txBox="1"/>
          <p:nvPr/>
        </p:nvSpPr>
        <p:spPr>
          <a:xfrm>
            <a:off x="838200" y="1664724"/>
            <a:ext cx="10398106" cy="7673975"/>
          </a:xfrm>
          <a:prstGeom prst="rect">
            <a:avLst/>
          </a:prstGeom>
        </p:spPr>
        <p:txBody>
          <a:bodyPr lIns="0" tIns="0" rIns="0" bIns="0" rtlCol="0" anchor="t">
            <a:spAutoFit/>
          </a:bodyPr>
          <a:lstStyle/>
          <a:p>
            <a:pPr>
              <a:lnSpc>
                <a:spcPts val="3780"/>
              </a:lnSpc>
            </a:pPr>
            <a:r>
              <a:rPr lang="en-US" sz="2700" dirty="0">
                <a:solidFill>
                  <a:srgbClr val="FFFFFF"/>
                </a:solidFill>
                <a:latin typeface="Montserrat Bold"/>
              </a:rPr>
              <a:t>Shout – “Man overboard!”</a:t>
            </a:r>
          </a:p>
          <a:p>
            <a:pPr>
              <a:lnSpc>
                <a:spcPts val="3780"/>
              </a:lnSpc>
            </a:pPr>
            <a:r>
              <a:rPr lang="en-US" sz="2700" dirty="0">
                <a:solidFill>
                  <a:srgbClr val="FFFFFF"/>
                </a:solidFill>
                <a:latin typeface="Montserrat Bold"/>
              </a:rPr>
              <a:t> </a:t>
            </a:r>
          </a:p>
          <a:p>
            <a:pPr>
              <a:lnSpc>
                <a:spcPts val="3780"/>
              </a:lnSpc>
            </a:pPr>
            <a:r>
              <a:rPr lang="en-US" sz="2700" dirty="0">
                <a:solidFill>
                  <a:srgbClr val="FFFFFF"/>
                </a:solidFill>
                <a:latin typeface="Montserrat Bold"/>
              </a:rPr>
              <a:t>Spot – Locate the person in the water and keep an eye on them at all times. With waves and the boat’s movement, it’s easy to lose track of your victim. </a:t>
            </a:r>
          </a:p>
          <a:p>
            <a:pPr>
              <a:lnSpc>
                <a:spcPts val="3780"/>
              </a:lnSpc>
            </a:pPr>
            <a:endParaRPr lang="en-US" sz="2700" dirty="0">
              <a:solidFill>
                <a:srgbClr val="FFFFFF"/>
              </a:solidFill>
              <a:latin typeface="Montserrat Bold"/>
            </a:endParaRPr>
          </a:p>
          <a:p>
            <a:pPr>
              <a:lnSpc>
                <a:spcPts val="3780"/>
              </a:lnSpc>
            </a:pPr>
            <a:r>
              <a:rPr lang="en-US" sz="2700" dirty="0">
                <a:solidFill>
                  <a:srgbClr val="FFFFFF"/>
                </a:solidFill>
                <a:latin typeface="Montserrat Bold"/>
              </a:rPr>
              <a:t>Throw – Toss a flotation device into the water for </a:t>
            </a:r>
          </a:p>
          <a:p>
            <a:pPr>
              <a:lnSpc>
                <a:spcPts val="3780"/>
              </a:lnSpc>
            </a:pPr>
            <a:r>
              <a:rPr lang="en-US" sz="2700" dirty="0">
                <a:solidFill>
                  <a:srgbClr val="FFFFFF"/>
                </a:solidFill>
                <a:latin typeface="Montserrat Bold"/>
              </a:rPr>
              <a:t>the victim to latch onto. </a:t>
            </a:r>
          </a:p>
          <a:p>
            <a:pPr>
              <a:lnSpc>
                <a:spcPts val="3780"/>
              </a:lnSpc>
            </a:pPr>
            <a:endParaRPr lang="en-US" sz="2700" dirty="0">
              <a:solidFill>
                <a:srgbClr val="FFFFFF"/>
              </a:solidFill>
              <a:latin typeface="Montserrat Bold"/>
            </a:endParaRPr>
          </a:p>
          <a:p>
            <a:pPr>
              <a:lnSpc>
                <a:spcPts val="3780"/>
              </a:lnSpc>
            </a:pPr>
            <a:r>
              <a:rPr lang="en-US" sz="2700" dirty="0">
                <a:solidFill>
                  <a:srgbClr val="FFFFFF"/>
                </a:solidFill>
                <a:latin typeface="Montserrat Bold"/>
              </a:rPr>
              <a:t>Boat Turn Around* – Turn back toward the victim </a:t>
            </a:r>
          </a:p>
          <a:p>
            <a:pPr>
              <a:lnSpc>
                <a:spcPts val="3780"/>
              </a:lnSpc>
            </a:pPr>
            <a:r>
              <a:rPr lang="en-US" sz="2700" dirty="0">
                <a:solidFill>
                  <a:srgbClr val="FFFFFF"/>
                </a:solidFill>
                <a:latin typeface="Montserrat Bold"/>
              </a:rPr>
              <a:t>to pick them up. </a:t>
            </a:r>
          </a:p>
          <a:p>
            <a:pPr>
              <a:lnSpc>
                <a:spcPts val="3780"/>
              </a:lnSpc>
            </a:pPr>
            <a:endParaRPr lang="en-US" sz="2700" dirty="0">
              <a:solidFill>
                <a:srgbClr val="FFFFFF"/>
              </a:solidFill>
              <a:latin typeface="Montserrat Bold"/>
            </a:endParaRPr>
          </a:p>
          <a:p>
            <a:pPr>
              <a:lnSpc>
                <a:spcPts val="3920"/>
              </a:lnSpc>
            </a:pPr>
            <a:r>
              <a:rPr lang="en-US" sz="2800" dirty="0">
                <a:solidFill>
                  <a:srgbClr val="FFFFFF"/>
                </a:solidFill>
                <a:latin typeface="Montserrat Bold"/>
              </a:rPr>
              <a:t>Pull or Climb – Return to the victim’s side, toss a lifeline, and tow them in. Or you can pull the victim by the life vest into the boat. If they’re strong enough, they may be able to climb aboard via the swim ladder.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5673" y="1731647"/>
            <a:ext cx="16869235" cy="7324996"/>
            <a:chOff x="0" y="0"/>
            <a:chExt cx="6458968" cy="2804627"/>
          </a:xfrm>
        </p:grpSpPr>
        <p:sp>
          <p:nvSpPr>
            <p:cNvPr id="3" name="Freeform 3"/>
            <p:cNvSpPr/>
            <p:nvPr/>
          </p:nvSpPr>
          <p:spPr>
            <a:xfrm>
              <a:off x="0" y="0"/>
              <a:ext cx="6458969" cy="2804627"/>
            </a:xfrm>
            <a:custGeom>
              <a:avLst/>
              <a:gdLst/>
              <a:ahLst/>
              <a:cxnLst/>
              <a:rect l="l" t="t" r="r" b="b"/>
              <a:pathLst>
                <a:path w="6458969" h="2804627">
                  <a:moveTo>
                    <a:pt x="6334508" y="2804627"/>
                  </a:moveTo>
                  <a:lnTo>
                    <a:pt x="124460" y="2804627"/>
                  </a:lnTo>
                  <a:cubicBezTo>
                    <a:pt x="55880" y="2804627"/>
                    <a:pt x="0" y="2748747"/>
                    <a:pt x="0" y="2680167"/>
                  </a:cubicBezTo>
                  <a:lnTo>
                    <a:pt x="0" y="124460"/>
                  </a:lnTo>
                  <a:cubicBezTo>
                    <a:pt x="0" y="55880"/>
                    <a:pt x="55880" y="0"/>
                    <a:pt x="124460" y="0"/>
                  </a:cubicBezTo>
                  <a:lnTo>
                    <a:pt x="6334508" y="0"/>
                  </a:lnTo>
                  <a:cubicBezTo>
                    <a:pt x="6403088" y="0"/>
                    <a:pt x="6458969" y="55880"/>
                    <a:pt x="6458969" y="124460"/>
                  </a:cubicBezTo>
                  <a:lnTo>
                    <a:pt x="6458969" y="2680167"/>
                  </a:lnTo>
                  <a:cubicBezTo>
                    <a:pt x="6458969" y="2748747"/>
                    <a:pt x="6403088" y="2804627"/>
                    <a:pt x="6334508" y="2804627"/>
                  </a:cubicBezTo>
                  <a:close/>
                </a:path>
              </a:pathLst>
            </a:custGeom>
            <a:solidFill>
              <a:srgbClr val="FF8800"/>
            </a:solidFill>
          </p:spPr>
          <p:txBody>
            <a:bodyPr/>
            <a:lstStyle/>
            <a:p>
              <a:endParaRPr lang="en-US"/>
            </a:p>
          </p:txBody>
        </p:sp>
      </p:grpSp>
      <p:sp>
        <p:nvSpPr>
          <p:cNvPr id="6" name="TextBox 6"/>
          <p:cNvSpPr txBox="1"/>
          <p:nvPr/>
        </p:nvSpPr>
        <p:spPr>
          <a:xfrm>
            <a:off x="1190942" y="1941763"/>
            <a:ext cx="15678697" cy="7192003"/>
          </a:xfrm>
          <a:prstGeom prst="rect">
            <a:avLst/>
          </a:prstGeom>
        </p:spPr>
        <p:txBody>
          <a:bodyPr lIns="0" tIns="0" rIns="0" bIns="0" rtlCol="0" anchor="t">
            <a:spAutoFit/>
          </a:bodyPr>
          <a:lstStyle/>
          <a:p>
            <a:pPr>
              <a:lnSpc>
                <a:spcPts val="4095"/>
              </a:lnSpc>
            </a:pPr>
            <a:r>
              <a:rPr lang="en-US" sz="2925">
                <a:solidFill>
                  <a:srgbClr val="FFFFFF"/>
                </a:solidFill>
                <a:latin typeface="Montserrat Bold"/>
              </a:rPr>
              <a:t>BoatUS Foundation: "Stressors, such as exposure to noise, vibration, sun, glare, wind, and the motion of the water, affect boat operators and passengers, thus drinking while boating is even more dangerous than drinking and driving."</a:t>
            </a:r>
          </a:p>
          <a:p>
            <a:pPr>
              <a:lnSpc>
                <a:spcPts val="4095"/>
              </a:lnSpc>
            </a:pPr>
            <a:endParaRPr lang="en-US" sz="2925">
              <a:solidFill>
                <a:srgbClr val="FFFFFF"/>
              </a:solidFill>
              <a:latin typeface="Montserrat Bold"/>
            </a:endParaRPr>
          </a:p>
          <a:p>
            <a:pPr>
              <a:lnSpc>
                <a:spcPts val="4095"/>
              </a:lnSpc>
            </a:pPr>
            <a:r>
              <a:rPr lang="en-US" sz="2925">
                <a:solidFill>
                  <a:srgbClr val="FFFFFF"/>
                </a:solidFill>
                <a:latin typeface="Montserrat Bold"/>
              </a:rPr>
              <a:t>"Research shows that hours of exposure to boating stressors produces a kind of fatigue or </a:t>
            </a:r>
            <a:r>
              <a:rPr lang="en-US" sz="2925">
                <a:solidFill>
                  <a:srgbClr val="C72227"/>
                </a:solidFill>
                <a:latin typeface="Montserrat Bold"/>
              </a:rPr>
              <a:t>‘boater’s hypnosis,’ </a:t>
            </a:r>
            <a:r>
              <a:rPr lang="en-US" sz="2925">
                <a:solidFill>
                  <a:srgbClr val="FFFFFF"/>
                </a:solidFill>
                <a:latin typeface="Montserrat Bold"/>
              </a:rPr>
              <a:t>which slows reaction time almost as much as if you were legally drunk. Adding alcohol or drugs to boating stress factors intensifies their effects; each drink multiplies your accident risk." </a:t>
            </a:r>
          </a:p>
          <a:p>
            <a:pPr>
              <a:lnSpc>
                <a:spcPts val="4095"/>
              </a:lnSpc>
            </a:pPr>
            <a:endParaRPr lang="en-US" sz="2925">
              <a:solidFill>
                <a:srgbClr val="FFFFFF"/>
              </a:solidFill>
              <a:latin typeface="Montserrat Bold"/>
            </a:endParaRPr>
          </a:p>
          <a:p>
            <a:pPr>
              <a:lnSpc>
                <a:spcPts val="4095"/>
              </a:lnSpc>
            </a:pPr>
            <a:r>
              <a:rPr lang="en-US" sz="2925">
                <a:solidFill>
                  <a:srgbClr val="FFFFFF"/>
                </a:solidFill>
                <a:latin typeface="Montserrat Bold"/>
              </a:rPr>
              <a:t>That’s why boaters should never drink when operating a boat. Every              state has strict drinking and boating laws – you can be arrested on                     the water. Yes, you can get a </a:t>
            </a:r>
            <a:r>
              <a:rPr lang="en-US" sz="2925">
                <a:solidFill>
                  <a:srgbClr val="C72227"/>
                </a:solidFill>
                <a:latin typeface="Montserrat Bold"/>
              </a:rPr>
              <a:t>Boating Under the Influence (BUI)   </a:t>
            </a:r>
            <a:r>
              <a:rPr lang="en-US" sz="2925">
                <a:solidFill>
                  <a:srgbClr val="FFFFFF"/>
                </a:solidFill>
                <a:latin typeface="Montserrat Bold"/>
              </a:rPr>
              <a:t>            punishable with the same criteria for Driving Under the Influence (DUI). </a:t>
            </a:r>
          </a:p>
          <a:p>
            <a:pPr algn="ctr">
              <a:lnSpc>
                <a:spcPts val="4235"/>
              </a:lnSpc>
            </a:pPr>
            <a:endParaRPr lang="en-US" sz="2925">
              <a:solidFill>
                <a:srgbClr val="FFFFFF"/>
              </a:solidFill>
              <a:latin typeface="Montserrat Bold"/>
            </a:endParaRPr>
          </a:p>
        </p:txBody>
      </p:sp>
      <p:sp>
        <p:nvSpPr>
          <p:cNvPr id="13" name="TextBox 13"/>
          <p:cNvSpPr txBox="1"/>
          <p:nvPr/>
        </p:nvSpPr>
        <p:spPr>
          <a:xfrm>
            <a:off x="563957" y="496886"/>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Boaters</a:t>
            </a:r>
          </a:p>
        </p:txBody>
      </p:sp>
      <p:sp>
        <p:nvSpPr>
          <p:cNvPr id="14" name="TextBox 14"/>
          <p:cNvSpPr txBox="1"/>
          <p:nvPr/>
        </p:nvSpPr>
        <p:spPr>
          <a:xfrm>
            <a:off x="3566502" y="496886"/>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Hypnosis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716459" y="1149088"/>
            <a:ext cx="9389448" cy="7740650"/>
          </a:xfrm>
          <a:prstGeom prst="rect">
            <a:avLst/>
          </a:prstGeom>
        </p:spPr>
        <p:txBody>
          <a:bodyPr lIns="0" tIns="0" rIns="0" bIns="0" rtlCol="0" anchor="t">
            <a:spAutoFit/>
          </a:bodyPr>
          <a:lstStyle/>
          <a:p>
            <a:pPr>
              <a:lnSpc>
                <a:spcPts val="2800"/>
              </a:lnSpc>
            </a:pPr>
            <a:r>
              <a:rPr lang="en-US" sz="2000">
                <a:solidFill>
                  <a:srgbClr val="000000"/>
                </a:solidFill>
                <a:latin typeface="Montserrat Bold"/>
              </a:rPr>
              <a:t>Always test water depth before diving. If unable to see below water surface, don’t dive. </a:t>
            </a:r>
          </a:p>
          <a:p>
            <a:pPr>
              <a:lnSpc>
                <a:spcPts val="2800"/>
              </a:lnSpc>
            </a:pPr>
            <a:endParaRPr lang="en-US" sz="2000">
              <a:solidFill>
                <a:srgbClr val="000000"/>
              </a:solidFill>
              <a:latin typeface="Montserrat Bold"/>
            </a:endParaRPr>
          </a:p>
          <a:p>
            <a:pPr>
              <a:lnSpc>
                <a:spcPts val="2800"/>
              </a:lnSpc>
            </a:pPr>
            <a:r>
              <a:rPr lang="en-US" sz="2000">
                <a:solidFill>
                  <a:srgbClr val="000000"/>
                </a:solidFill>
                <a:latin typeface="Montserrat Bold"/>
              </a:rPr>
              <a:t>Never dive into rivers or other moving bodies of water. Keep your arms extended above your head when diving. </a:t>
            </a:r>
          </a:p>
          <a:p>
            <a:pPr>
              <a:lnSpc>
                <a:spcPts val="2800"/>
              </a:lnSpc>
            </a:pPr>
            <a:endParaRPr lang="en-US" sz="2000">
              <a:solidFill>
                <a:srgbClr val="000000"/>
              </a:solidFill>
              <a:latin typeface="Montserrat Bold"/>
            </a:endParaRPr>
          </a:p>
          <a:p>
            <a:pPr>
              <a:lnSpc>
                <a:spcPts val="2800"/>
              </a:lnSpc>
            </a:pPr>
            <a:r>
              <a:rPr lang="en-US" sz="2000">
                <a:solidFill>
                  <a:srgbClr val="000000"/>
                </a:solidFill>
                <a:latin typeface="Montserrat Bold"/>
              </a:rPr>
              <a:t>Don’t drink. Drinking before a dive entails a number of risks, including nitrogen narcosis, heat loss and impaired judgment that affects reaction time, attention span and visual tracking, among others. </a:t>
            </a:r>
          </a:p>
          <a:p>
            <a:pPr>
              <a:lnSpc>
                <a:spcPts val="2800"/>
              </a:lnSpc>
            </a:pPr>
            <a:endParaRPr lang="en-US" sz="2000">
              <a:solidFill>
                <a:srgbClr val="000000"/>
              </a:solidFill>
              <a:latin typeface="Montserrat Bold"/>
            </a:endParaRPr>
          </a:p>
          <a:p>
            <a:pPr>
              <a:lnSpc>
                <a:spcPts val="2800"/>
              </a:lnSpc>
            </a:pPr>
            <a:r>
              <a:rPr lang="en-US" sz="2000">
                <a:solidFill>
                  <a:srgbClr val="000000"/>
                </a:solidFill>
                <a:latin typeface="Montserrat Bold"/>
              </a:rPr>
              <a:t>Don’t smoke. It’s advisable to abstain from smoking at least 12 hours before your dive. </a:t>
            </a:r>
          </a:p>
          <a:p>
            <a:pPr>
              <a:lnSpc>
                <a:spcPts val="2800"/>
              </a:lnSpc>
            </a:pPr>
            <a:endParaRPr lang="en-US" sz="2000">
              <a:solidFill>
                <a:srgbClr val="000000"/>
              </a:solidFill>
              <a:latin typeface="Montserrat Bold"/>
            </a:endParaRPr>
          </a:p>
          <a:p>
            <a:pPr>
              <a:lnSpc>
                <a:spcPts val="2800"/>
              </a:lnSpc>
            </a:pPr>
            <a:r>
              <a:rPr lang="en-US" sz="2000">
                <a:solidFill>
                  <a:srgbClr val="000000"/>
                </a:solidFill>
                <a:latin typeface="Montserrat Bold"/>
              </a:rPr>
              <a:t>Get medically assessed. Some medical conditions are not compatible with diving. Even a common cold or sinus infection can prevent you from going under. </a:t>
            </a:r>
          </a:p>
          <a:p>
            <a:pPr>
              <a:lnSpc>
                <a:spcPts val="2800"/>
              </a:lnSpc>
            </a:pPr>
            <a:endParaRPr lang="en-US" sz="2000">
              <a:solidFill>
                <a:srgbClr val="000000"/>
              </a:solidFill>
              <a:latin typeface="Montserrat Bold"/>
            </a:endParaRPr>
          </a:p>
          <a:p>
            <a:pPr>
              <a:lnSpc>
                <a:spcPts val="2800"/>
              </a:lnSpc>
            </a:pPr>
            <a:r>
              <a:rPr lang="en-US" sz="2000">
                <a:solidFill>
                  <a:srgbClr val="000000"/>
                </a:solidFill>
                <a:latin typeface="Montserrat Bold"/>
              </a:rPr>
              <a:t>Double-check your gear. Whether you own your gear or rent it, always do a safety check. Inspect the gear for wear and tear; look for faulty zippers, cracked buckles, straps or frayed areas that could lead to leaks. Your regulator and tank should also get checked regularly for functional issues. </a:t>
            </a:r>
          </a:p>
        </p:txBody>
      </p:sp>
      <p:sp>
        <p:nvSpPr>
          <p:cNvPr id="8" name="Freeform 8"/>
          <p:cNvSpPr/>
          <p:nvPr/>
        </p:nvSpPr>
        <p:spPr>
          <a:xfrm rot="2893396">
            <a:off x="318893" y="7845595"/>
            <a:ext cx="2921959" cy="3063653"/>
          </a:xfrm>
          <a:custGeom>
            <a:avLst/>
            <a:gdLst/>
            <a:ahLst/>
            <a:cxnLst/>
            <a:rect l="l" t="t" r="r" b="b"/>
            <a:pathLst>
              <a:path w="2921959" h="3063653">
                <a:moveTo>
                  <a:pt x="0" y="0"/>
                </a:moveTo>
                <a:lnTo>
                  <a:pt x="2921960" y="0"/>
                </a:lnTo>
                <a:lnTo>
                  <a:pt x="2921960" y="3063653"/>
                </a:lnTo>
                <a:lnTo>
                  <a:pt x="0" y="3063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028700" y="31736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Diving</a:t>
            </a:r>
          </a:p>
        </p:txBody>
      </p:sp>
      <p:sp>
        <p:nvSpPr>
          <p:cNvPr id="10" name="TextBox 10"/>
          <p:cNvSpPr txBox="1"/>
          <p:nvPr/>
        </p:nvSpPr>
        <p:spPr>
          <a:xfrm>
            <a:off x="3278063" y="317363"/>
            <a:ext cx="6919115" cy="876283"/>
          </a:xfrm>
          <a:prstGeom prst="rect">
            <a:avLst/>
          </a:prstGeom>
        </p:spPr>
        <p:txBody>
          <a:bodyPr lIns="0" tIns="0" rIns="0" bIns="0" rtlCol="0" anchor="t">
            <a:spAutoFit/>
          </a:bodyPr>
          <a:lstStyle/>
          <a:p>
            <a:pPr>
              <a:lnSpc>
                <a:spcPts val="6600"/>
              </a:lnSpc>
            </a:pPr>
            <a:r>
              <a:rPr lang="en-US" sz="6000" dirty="0">
                <a:solidFill>
                  <a:srgbClr val="FF8800"/>
                </a:solidFill>
                <a:latin typeface="Barlow Bold"/>
              </a:rPr>
              <a:t>Safety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2140791"/>
            <a:ext cx="8747657" cy="6395227"/>
            <a:chOff x="0" y="0"/>
            <a:chExt cx="3349342" cy="2448633"/>
          </a:xfrm>
        </p:grpSpPr>
        <p:sp>
          <p:nvSpPr>
            <p:cNvPr id="5" name="Freeform 5"/>
            <p:cNvSpPr/>
            <p:nvPr/>
          </p:nvSpPr>
          <p:spPr>
            <a:xfrm>
              <a:off x="0" y="0"/>
              <a:ext cx="3349342" cy="2448633"/>
            </a:xfrm>
            <a:custGeom>
              <a:avLst/>
              <a:gdLst/>
              <a:ahLst/>
              <a:cxnLst/>
              <a:rect l="l" t="t" r="r" b="b"/>
              <a:pathLst>
                <a:path w="3349342" h="2448633">
                  <a:moveTo>
                    <a:pt x="3224882" y="2448633"/>
                  </a:moveTo>
                  <a:lnTo>
                    <a:pt x="124460" y="2448633"/>
                  </a:lnTo>
                  <a:cubicBezTo>
                    <a:pt x="55880" y="2448633"/>
                    <a:pt x="0" y="2392753"/>
                    <a:pt x="0" y="2324173"/>
                  </a:cubicBezTo>
                  <a:lnTo>
                    <a:pt x="0" y="124460"/>
                  </a:lnTo>
                  <a:cubicBezTo>
                    <a:pt x="0" y="55880"/>
                    <a:pt x="55880" y="0"/>
                    <a:pt x="124460" y="0"/>
                  </a:cubicBezTo>
                  <a:lnTo>
                    <a:pt x="3224882" y="0"/>
                  </a:lnTo>
                  <a:cubicBezTo>
                    <a:pt x="3293462" y="0"/>
                    <a:pt x="3349342" y="55880"/>
                    <a:pt x="3349342" y="124460"/>
                  </a:cubicBezTo>
                  <a:lnTo>
                    <a:pt x="3349342" y="2324173"/>
                  </a:lnTo>
                  <a:cubicBezTo>
                    <a:pt x="3349342" y="2392753"/>
                    <a:pt x="3293462" y="2448633"/>
                    <a:pt x="3224882" y="2448633"/>
                  </a:cubicBezTo>
                  <a:close/>
                </a:path>
              </a:pathLst>
            </a:custGeom>
            <a:solidFill>
              <a:srgbClr val="FF8800"/>
            </a:solidFill>
          </p:spPr>
          <p:txBody>
            <a:bodyPr/>
            <a:lstStyle/>
            <a:p>
              <a:endParaRPr lang="en-US"/>
            </a:p>
          </p:txBody>
        </p:sp>
      </p:grpSp>
      <p:sp>
        <p:nvSpPr>
          <p:cNvPr id="8" name="TextBox 8"/>
          <p:cNvSpPr txBox="1"/>
          <p:nvPr/>
        </p:nvSpPr>
        <p:spPr>
          <a:xfrm>
            <a:off x="563957" y="804976"/>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Alcohol</a:t>
            </a:r>
          </a:p>
        </p:txBody>
      </p:sp>
      <p:sp>
        <p:nvSpPr>
          <p:cNvPr id="9" name="TextBox 9"/>
          <p:cNvSpPr txBox="1"/>
          <p:nvPr/>
        </p:nvSpPr>
        <p:spPr>
          <a:xfrm>
            <a:off x="3307341" y="804976"/>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10" name="TextBox 10"/>
          <p:cNvSpPr txBox="1"/>
          <p:nvPr/>
        </p:nvSpPr>
        <p:spPr>
          <a:xfrm>
            <a:off x="1579406" y="2447567"/>
            <a:ext cx="7646245" cy="5734050"/>
          </a:xfrm>
          <a:prstGeom prst="rect">
            <a:avLst/>
          </a:prstGeom>
        </p:spPr>
        <p:txBody>
          <a:bodyPr lIns="0" tIns="0" rIns="0" bIns="0" rtlCol="0" anchor="t">
            <a:spAutoFit/>
          </a:bodyPr>
          <a:lstStyle/>
          <a:p>
            <a:pPr algn="ctr">
              <a:lnSpc>
                <a:spcPts val="4199"/>
              </a:lnSpc>
            </a:pPr>
            <a:r>
              <a:rPr lang="en-US" sz="2999">
                <a:solidFill>
                  <a:srgbClr val="FFFFFF"/>
                </a:solidFill>
                <a:latin typeface="Montserrat Bold"/>
              </a:rPr>
              <a:t>For some, summer activities may include alcohol, but risky drinking </a:t>
            </a:r>
          </a:p>
          <a:p>
            <a:pPr algn="ctr">
              <a:lnSpc>
                <a:spcPts val="4199"/>
              </a:lnSpc>
            </a:pPr>
            <a:r>
              <a:rPr lang="en-US" sz="2999">
                <a:solidFill>
                  <a:srgbClr val="FFFFFF"/>
                </a:solidFill>
                <a:latin typeface="Montserrat Bold"/>
              </a:rPr>
              <a:t>can put a chill on summer fun, says </a:t>
            </a:r>
          </a:p>
          <a:p>
            <a:pPr algn="ctr">
              <a:lnSpc>
                <a:spcPts val="4199"/>
              </a:lnSpc>
            </a:pPr>
            <a:r>
              <a:rPr lang="en-US" sz="2999">
                <a:solidFill>
                  <a:srgbClr val="FFFFFF"/>
                </a:solidFill>
                <a:latin typeface="Montserrat Bold"/>
              </a:rPr>
              <a:t>the National Institute on Alcohol </a:t>
            </a:r>
          </a:p>
          <a:p>
            <a:pPr algn="ctr">
              <a:lnSpc>
                <a:spcPts val="4199"/>
              </a:lnSpc>
            </a:pPr>
            <a:r>
              <a:rPr lang="en-US" sz="2999">
                <a:solidFill>
                  <a:srgbClr val="FFFFFF"/>
                </a:solidFill>
                <a:latin typeface="Montserrat Bold"/>
              </a:rPr>
              <a:t>Abuse and Alcoholism. </a:t>
            </a:r>
          </a:p>
          <a:p>
            <a:pPr algn="ctr">
              <a:lnSpc>
                <a:spcPts val="4199"/>
              </a:lnSpc>
            </a:pPr>
            <a:endParaRPr lang="en-US" sz="2999">
              <a:solidFill>
                <a:srgbClr val="FFFFFF"/>
              </a:solidFill>
              <a:latin typeface="Montserrat Bold"/>
            </a:endParaRPr>
          </a:p>
          <a:p>
            <a:pPr algn="ctr">
              <a:lnSpc>
                <a:spcPts val="4199"/>
              </a:lnSpc>
            </a:pPr>
            <a:r>
              <a:rPr lang="en-US" sz="2999">
                <a:solidFill>
                  <a:srgbClr val="FFFFFF"/>
                </a:solidFill>
                <a:latin typeface="Montserrat Bold"/>
              </a:rPr>
              <a:t>For more information on preventing problems with alcohol this summer and tips on cutting back, visit: https://www.rethinkingdrinking.</a:t>
            </a:r>
          </a:p>
          <a:p>
            <a:pPr algn="ctr">
              <a:lnSpc>
                <a:spcPts val="4199"/>
              </a:lnSpc>
            </a:pPr>
            <a:r>
              <a:rPr lang="en-US" sz="2999">
                <a:solidFill>
                  <a:srgbClr val="FFFFFF"/>
                </a:solidFill>
                <a:latin typeface="Montserrat Bold"/>
              </a:rPr>
              <a:t>niaaa.nih.gov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8130" y="43363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Mixing Sun</a:t>
            </a:r>
          </a:p>
        </p:txBody>
      </p:sp>
      <p:sp>
        <p:nvSpPr>
          <p:cNvPr id="5" name="TextBox 5"/>
          <p:cNvSpPr txBox="1"/>
          <p:nvPr/>
        </p:nvSpPr>
        <p:spPr>
          <a:xfrm>
            <a:off x="4231104" y="433633"/>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and Alcohol</a:t>
            </a:r>
          </a:p>
        </p:txBody>
      </p:sp>
      <p:grpSp>
        <p:nvGrpSpPr>
          <p:cNvPr id="6" name="Group 6"/>
          <p:cNvGrpSpPr/>
          <p:nvPr/>
        </p:nvGrpSpPr>
        <p:grpSpPr>
          <a:xfrm>
            <a:off x="1060575" y="1876054"/>
            <a:ext cx="16166850" cy="7828754"/>
            <a:chOff x="0" y="0"/>
            <a:chExt cx="21555799" cy="10438339"/>
          </a:xfrm>
        </p:grpSpPr>
        <p:grpSp>
          <p:nvGrpSpPr>
            <p:cNvPr id="7" name="Group 7"/>
            <p:cNvGrpSpPr/>
            <p:nvPr/>
          </p:nvGrpSpPr>
          <p:grpSpPr>
            <a:xfrm>
              <a:off x="0" y="0"/>
              <a:ext cx="21555799" cy="2128534"/>
              <a:chOff x="0" y="0"/>
              <a:chExt cx="6687914" cy="660400"/>
            </a:xfrm>
          </p:grpSpPr>
          <p:sp>
            <p:nvSpPr>
              <p:cNvPr id="8" name="Freeform 8"/>
              <p:cNvSpPr/>
              <p:nvPr/>
            </p:nvSpPr>
            <p:spPr>
              <a:xfrm>
                <a:off x="0" y="0"/>
                <a:ext cx="6687913" cy="660400"/>
              </a:xfrm>
              <a:custGeom>
                <a:avLst/>
                <a:gdLst/>
                <a:ahLst/>
                <a:cxnLst/>
                <a:rect l="l" t="t" r="r" b="b"/>
                <a:pathLst>
                  <a:path w="6687913" h="660400">
                    <a:moveTo>
                      <a:pt x="6563454" y="660400"/>
                    </a:moveTo>
                    <a:lnTo>
                      <a:pt x="124460" y="660400"/>
                    </a:lnTo>
                    <a:cubicBezTo>
                      <a:pt x="55880" y="660400"/>
                      <a:pt x="0" y="604520"/>
                      <a:pt x="0" y="535940"/>
                    </a:cubicBezTo>
                    <a:lnTo>
                      <a:pt x="0" y="124460"/>
                    </a:lnTo>
                    <a:cubicBezTo>
                      <a:pt x="0" y="55880"/>
                      <a:pt x="55880" y="0"/>
                      <a:pt x="124460" y="0"/>
                    </a:cubicBezTo>
                    <a:lnTo>
                      <a:pt x="6563454" y="0"/>
                    </a:lnTo>
                    <a:cubicBezTo>
                      <a:pt x="6632034" y="0"/>
                      <a:pt x="6687913" y="55880"/>
                      <a:pt x="6687913" y="124460"/>
                    </a:cubicBezTo>
                    <a:lnTo>
                      <a:pt x="6687913" y="535940"/>
                    </a:lnTo>
                    <a:cubicBezTo>
                      <a:pt x="6687913" y="604520"/>
                      <a:pt x="6632034" y="660400"/>
                      <a:pt x="6563454" y="660400"/>
                    </a:cubicBezTo>
                    <a:close/>
                  </a:path>
                </a:pathLst>
              </a:custGeom>
              <a:solidFill>
                <a:srgbClr val="FF8800"/>
              </a:solidFill>
            </p:spPr>
            <p:txBody>
              <a:bodyPr/>
              <a:lstStyle/>
              <a:p>
                <a:endParaRPr lang="en-US"/>
              </a:p>
            </p:txBody>
          </p:sp>
        </p:grpSp>
        <p:sp>
          <p:nvSpPr>
            <p:cNvPr id="9" name="TextBox 9"/>
            <p:cNvSpPr txBox="1"/>
            <p:nvPr/>
          </p:nvSpPr>
          <p:spPr>
            <a:xfrm>
              <a:off x="417763" y="421108"/>
              <a:ext cx="20720273" cy="1229168"/>
            </a:xfrm>
            <a:prstGeom prst="rect">
              <a:avLst/>
            </a:prstGeom>
          </p:spPr>
          <p:txBody>
            <a:bodyPr lIns="0" tIns="0" rIns="0" bIns="0" rtlCol="0" anchor="t">
              <a:spAutoFit/>
            </a:bodyPr>
            <a:lstStyle/>
            <a:p>
              <a:pPr>
                <a:lnSpc>
                  <a:spcPts val="3747"/>
                </a:lnSpc>
              </a:pPr>
              <a:r>
                <a:rPr lang="en-US" sz="2676">
                  <a:solidFill>
                    <a:srgbClr val="FFFFFF"/>
                  </a:solidFill>
                  <a:latin typeface="Montserrat Bold"/>
                </a:rPr>
                <a:t>The sun causes your body to sweat to stay cool and if those fluids aren’t replaced, your body will undergo adverse reactions. You may feel extremely thirsty, dizzy or fatigued. </a:t>
              </a:r>
            </a:p>
          </p:txBody>
        </p:sp>
        <p:grpSp>
          <p:nvGrpSpPr>
            <p:cNvPr id="10" name="Group 10"/>
            <p:cNvGrpSpPr/>
            <p:nvPr/>
          </p:nvGrpSpPr>
          <p:grpSpPr>
            <a:xfrm>
              <a:off x="272" y="2264626"/>
              <a:ext cx="21555255" cy="2198524"/>
              <a:chOff x="0" y="0"/>
              <a:chExt cx="6474839" cy="660400"/>
            </a:xfrm>
          </p:grpSpPr>
          <p:sp>
            <p:nvSpPr>
              <p:cNvPr id="11" name="Freeform 11"/>
              <p:cNvSpPr/>
              <p:nvPr/>
            </p:nvSpPr>
            <p:spPr>
              <a:xfrm>
                <a:off x="0" y="0"/>
                <a:ext cx="6474839" cy="660400"/>
              </a:xfrm>
              <a:custGeom>
                <a:avLst/>
                <a:gdLst/>
                <a:ahLst/>
                <a:cxnLst/>
                <a:rect l="l" t="t" r="r" b="b"/>
                <a:pathLst>
                  <a:path w="6474839" h="660400">
                    <a:moveTo>
                      <a:pt x="6350379" y="660400"/>
                    </a:moveTo>
                    <a:lnTo>
                      <a:pt x="124460" y="660400"/>
                    </a:lnTo>
                    <a:cubicBezTo>
                      <a:pt x="55880" y="660400"/>
                      <a:pt x="0" y="604520"/>
                      <a:pt x="0" y="535940"/>
                    </a:cubicBezTo>
                    <a:lnTo>
                      <a:pt x="0" y="124460"/>
                    </a:lnTo>
                    <a:cubicBezTo>
                      <a:pt x="0" y="55880"/>
                      <a:pt x="55880" y="0"/>
                      <a:pt x="124460" y="0"/>
                    </a:cubicBezTo>
                    <a:lnTo>
                      <a:pt x="6350379" y="0"/>
                    </a:lnTo>
                    <a:cubicBezTo>
                      <a:pt x="6418959" y="0"/>
                      <a:pt x="6474839" y="55880"/>
                      <a:pt x="6474839" y="124460"/>
                    </a:cubicBezTo>
                    <a:lnTo>
                      <a:pt x="6474839" y="535940"/>
                    </a:lnTo>
                    <a:cubicBezTo>
                      <a:pt x="6474839" y="604520"/>
                      <a:pt x="6418959" y="660400"/>
                      <a:pt x="6350379" y="660400"/>
                    </a:cubicBezTo>
                    <a:close/>
                  </a:path>
                </a:pathLst>
              </a:custGeom>
              <a:solidFill>
                <a:srgbClr val="E35A1D"/>
              </a:solidFill>
            </p:spPr>
            <p:txBody>
              <a:bodyPr/>
              <a:lstStyle/>
              <a:p>
                <a:endParaRPr lang="en-US"/>
              </a:p>
            </p:txBody>
          </p:sp>
        </p:grpSp>
        <p:sp>
          <p:nvSpPr>
            <p:cNvPr id="12" name="TextBox 12"/>
            <p:cNvSpPr txBox="1"/>
            <p:nvPr/>
          </p:nvSpPr>
          <p:spPr>
            <a:xfrm>
              <a:off x="417763" y="2720729"/>
              <a:ext cx="21083273" cy="1229168"/>
            </a:xfrm>
            <a:prstGeom prst="rect">
              <a:avLst/>
            </a:prstGeom>
          </p:spPr>
          <p:txBody>
            <a:bodyPr lIns="0" tIns="0" rIns="0" bIns="0" rtlCol="0" anchor="t">
              <a:spAutoFit/>
            </a:bodyPr>
            <a:lstStyle/>
            <a:p>
              <a:pPr>
                <a:lnSpc>
                  <a:spcPts val="3747"/>
                </a:lnSpc>
              </a:pPr>
              <a:r>
                <a:rPr lang="en-US" sz="2676">
                  <a:solidFill>
                    <a:srgbClr val="FFFFFF"/>
                  </a:solidFill>
                  <a:latin typeface="Montserrat Bold"/>
                </a:rPr>
                <a:t>When people drink alcohol, they may become lackadaisical and reckless, which can have dangerous implications when water is involved. </a:t>
              </a:r>
            </a:p>
          </p:txBody>
        </p:sp>
        <p:grpSp>
          <p:nvGrpSpPr>
            <p:cNvPr id="13" name="Group 13"/>
            <p:cNvGrpSpPr/>
            <p:nvPr/>
          </p:nvGrpSpPr>
          <p:grpSpPr>
            <a:xfrm>
              <a:off x="272" y="4599242"/>
              <a:ext cx="21555255" cy="3263243"/>
              <a:chOff x="0" y="0"/>
              <a:chExt cx="6474839" cy="980224"/>
            </a:xfrm>
          </p:grpSpPr>
          <p:sp>
            <p:nvSpPr>
              <p:cNvPr id="14" name="Freeform 14"/>
              <p:cNvSpPr/>
              <p:nvPr/>
            </p:nvSpPr>
            <p:spPr>
              <a:xfrm>
                <a:off x="0" y="0"/>
                <a:ext cx="6474839" cy="980224"/>
              </a:xfrm>
              <a:custGeom>
                <a:avLst/>
                <a:gdLst/>
                <a:ahLst/>
                <a:cxnLst/>
                <a:rect l="l" t="t" r="r" b="b"/>
                <a:pathLst>
                  <a:path w="6474839" h="980224">
                    <a:moveTo>
                      <a:pt x="6350379" y="980224"/>
                    </a:moveTo>
                    <a:lnTo>
                      <a:pt x="124460" y="980224"/>
                    </a:lnTo>
                    <a:cubicBezTo>
                      <a:pt x="55880" y="980224"/>
                      <a:pt x="0" y="924344"/>
                      <a:pt x="0" y="855764"/>
                    </a:cubicBezTo>
                    <a:lnTo>
                      <a:pt x="0" y="124460"/>
                    </a:lnTo>
                    <a:cubicBezTo>
                      <a:pt x="0" y="55880"/>
                      <a:pt x="55880" y="0"/>
                      <a:pt x="124460" y="0"/>
                    </a:cubicBezTo>
                    <a:lnTo>
                      <a:pt x="6350379" y="0"/>
                    </a:lnTo>
                    <a:cubicBezTo>
                      <a:pt x="6418959" y="0"/>
                      <a:pt x="6474839" y="55880"/>
                      <a:pt x="6474839" y="124460"/>
                    </a:cubicBezTo>
                    <a:lnTo>
                      <a:pt x="6474839" y="855764"/>
                    </a:lnTo>
                    <a:cubicBezTo>
                      <a:pt x="6474839" y="924344"/>
                      <a:pt x="6418959" y="980224"/>
                      <a:pt x="6350379" y="980224"/>
                    </a:cubicBezTo>
                    <a:close/>
                  </a:path>
                </a:pathLst>
              </a:custGeom>
              <a:solidFill>
                <a:srgbClr val="FF8800"/>
              </a:solidFill>
            </p:spPr>
            <p:txBody>
              <a:bodyPr/>
              <a:lstStyle/>
              <a:p>
                <a:endParaRPr lang="en-US"/>
              </a:p>
            </p:txBody>
          </p:sp>
        </p:grpSp>
        <p:sp>
          <p:nvSpPr>
            <p:cNvPr id="15" name="TextBox 15"/>
            <p:cNvSpPr txBox="1"/>
            <p:nvPr/>
          </p:nvSpPr>
          <p:spPr>
            <a:xfrm>
              <a:off x="417763" y="4956369"/>
              <a:ext cx="21137694" cy="2491839"/>
            </a:xfrm>
            <a:prstGeom prst="rect">
              <a:avLst/>
            </a:prstGeom>
          </p:spPr>
          <p:txBody>
            <a:bodyPr lIns="0" tIns="0" rIns="0" bIns="0" rtlCol="0" anchor="t">
              <a:spAutoFit/>
            </a:bodyPr>
            <a:lstStyle/>
            <a:p>
              <a:pPr>
                <a:lnSpc>
                  <a:spcPts val="3747"/>
                </a:lnSpc>
              </a:pPr>
              <a:r>
                <a:rPr lang="en-US" sz="2676">
                  <a:solidFill>
                    <a:srgbClr val="FFFFFF"/>
                  </a:solidFill>
                  <a:latin typeface="Montserrat Bold"/>
                </a:rPr>
                <a:t>If you are drinking in or near a body of water be aware that you may lack the dexterity needed to stay afloat, which can increase your risk of drowning (the third leading cause of unintentional injury and death worldwide and fifth in the United States). Sun and heat exposure only amplifies this risk.</a:t>
              </a:r>
            </a:p>
          </p:txBody>
        </p:sp>
        <p:grpSp>
          <p:nvGrpSpPr>
            <p:cNvPr id="16" name="Group 16"/>
            <p:cNvGrpSpPr/>
            <p:nvPr/>
          </p:nvGrpSpPr>
          <p:grpSpPr>
            <a:xfrm>
              <a:off x="272" y="7998577"/>
              <a:ext cx="21555255" cy="2439763"/>
              <a:chOff x="0" y="0"/>
              <a:chExt cx="6474839" cy="732864"/>
            </a:xfrm>
          </p:grpSpPr>
          <p:sp>
            <p:nvSpPr>
              <p:cNvPr id="17" name="Freeform 17"/>
              <p:cNvSpPr/>
              <p:nvPr/>
            </p:nvSpPr>
            <p:spPr>
              <a:xfrm>
                <a:off x="0" y="0"/>
                <a:ext cx="6474839" cy="732864"/>
              </a:xfrm>
              <a:custGeom>
                <a:avLst/>
                <a:gdLst/>
                <a:ahLst/>
                <a:cxnLst/>
                <a:rect l="l" t="t" r="r" b="b"/>
                <a:pathLst>
                  <a:path w="6474839" h="732864">
                    <a:moveTo>
                      <a:pt x="6350379" y="732864"/>
                    </a:moveTo>
                    <a:lnTo>
                      <a:pt x="124460" y="732864"/>
                    </a:lnTo>
                    <a:cubicBezTo>
                      <a:pt x="55880" y="732864"/>
                      <a:pt x="0" y="676984"/>
                      <a:pt x="0" y="608404"/>
                    </a:cubicBezTo>
                    <a:lnTo>
                      <a:pt x="0" y="124460"/>
                    </a:lnTo>
                    <a:cubicBezTo>
                      <a:pt x="0" y="55880"/>
                      <a:pt x="55880" y="0"/>
                      <a:pt x="124460" y="0"/>
                    </a:cubicBezTo>
                    <a:lnTo>
                      <a:pt x="6350379" y="0"/>
                    </a:lnTo>
                    <a:cubicBezTo>
                      <a:pt x="6418959" y="0"/>
                      <a:pt x="6474839" y="55880"/>
                      <a:pt x="6474839" y="124460"/>
                    </a:cubicBezTo>
                    <a:lnTo>
                      <a:pt x="6474839" y="608404"/>
                    </a:lnTo>
                    <a:cubicBezTo>
                      <a:pt x="6474839" y="676984"/>
                      <a:pt x="6418959" y="732864"/>
                      <a:pt x="6350379" y="732864"/>
                    </a:cubicBezTo>
                    <a:close/>
                  </a:path>
                </a:pathLst>
              </a:custGeom>
              <a:solidFill>
                <a:srgbClr val="E35A1D"/>
              </a:solidFill>
            </p:spPr>
            <p:txBody>
              <a:bodyPr/>
              <a:lstStyle/>
              <a:p>
                <a:endParaRPr lang="en-US"/>
              </a:p>
            </p:txBody>
          </p:sp>
        </p:grpSp>
        <p:sp>
          <p:nvSpPr>
            <p:cNvPr id="18" name="TextBox 18"/>
            <p:cNvSpPr txBox="1"/>
            <p:nvPr/>
          </p:nvSpPr>
          <p:spPr>
            <a:xfrm>
              <a:off x="417763" y="8259631"/>
              <a:ext cx="19433296" cy="1860503"/>
            </a:xfrm>
            <a:prstGeom prst="rect">
              <a:avLst/>
            </a:prstGeom>
          </p:spPr>
          <p:txBody>
            <a:bodyPr lIns="0" tIns="0" rIns="0" bIns="0" rtlCol="0" anchor="t">
              <a:spAutoFit/>
            </a:bodyPr>
            <a:lstStyle/>
            <a:p>
              <a:pPr>
                <a:lnSpc>
                  <a:spcPts val="3747"/>
                </a:lnSpc>
              </a:pPr>
              <a:r>
                <a:rPr lang="en-US" sz="2676">
                  <a:solidFill>
                    <a:srgbClr val="FFFFFF"/>
                  </a:solidFill>
                  <a:latin typeface="Montserrat Bold"/>
                </a:rPr>
                <a:t>The physical exertion of swimming on a hot day paired with alcohol consumption </a:t>
              </a:r>
            </a:p>
            <a:p>
              <a:pPr>
                <a:lnSpc>
                  <a:spcPts val="3747"/>
                </a:lnSpc>
              </a:pPr>
              <a:r>
                <a:rPr lang="en-US" sz="2676">
                  <a:solidFill>
                    <a:srgbClr val="FFFFFF"/>
                  </a:solidFill>
                  <a:latin typeface="Montserrat Bold"/>
                </a:rPr>
                <a:t>can lead to overheating, a risk factor for heat syncope (fainting), which can </a:t>
              </a:r>
            </a:p>
            <a:p>
              <a:pPr>
                <a:lnSpc>
                  <a:spcPts val="3747"/>
                </a:lnSpc>
              </a:pPr>
              <a:r>
                <a:rPr lang="en-US" sz="2676">
                  <a:solidFill>
                    <a:srgbClr val="FFFFFF"/>
                  </a:solidFill>
                  <a:latin typeface="Montserrat Bold"/>
                </a:rPr>
                <a:t>have deadly consequences.</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4932" y="1903676"/>
            <a:ext cx="9335311" cy="7830659"/>
            <a:chOff x="0" y="0"/>
            <a:chExt cx="3798138" cy="3185960"/>
          </a:xfrm>
        </p:grpSpPr>
        <p:sp>
          <p:nvSpPr>
            <p:cNvPr id="5" name="Freeform 5"/>
            <p:cNvSpPr/>
            <p:nvPr/>
          </p:nvSpPr>
          <p:spPr>
            <a:xfrm>
              <a:off x="0" y="0"/>
              <a:ext cx="3798138" cy="3185960"/>
            </a:xfrm>
            <a:custGeom>
              <a:avLst/>
              <a:gdLst/>
              <a:ahLst/>
              <a:cxnLst/>
              <a:rect l="l" t="t" r="r" b="b"/>
              <a:pathLst>
                <a:path w="3798138" h="3185960">
                  <a:moveTo>
                    <a:pt x="3673678" y="3185960"/>
                  </a:moveTo>
                  <a:lnTo>
                    <a:pt x="124460" y="3185960"/>
                  </a:lnTo>
                  <a:cubicBezTo>
                    <a:pt x="55880" y="3185960"/>
                    <a:pt x="0" y="3130080"/>
                    <a:pt x="0" y="3061500"/>
                  </a:cubicBezTo>
                  <a:lnTo>
                    <a:pt x="0" y="124460"/>
                  </a:lnTo>
                  <a:cubicBezTo>
                    <a:pt x="0" y="55880"/>
                    <a:pt x="55880" y="0"/>
                    <a:pt x="124460" y="0"/>
                  </a:cubicBezTo>
                  <a:lnTo>
                    <a:pt x="3673678" y="0"/>
                  </a:lnTo>
                  <a:cubicBezTo>
                    <a:pt x="3742258" y="0"/>
                    <a:pt x="3798138" y="55880"/>
                    <a:pt x="3798138" y="124460"/>
                  </a:cubicBezTo>
                  <a:lnTo>
                    <a:pt x="3798138" y="3061500"/>
                  </a:lnTo>
                  <a:cubicBezTo>
                    <a:pt x="3798138" y="3130080"/>
                    <a:pt x="3742258" y="3185960"/>
                    <a:pt x="3673678" y="3185960"/>
                  </a:cubicBezTo>
                  <a:close/>
                </a:path>
              </a:pathLst>
            </a:custGeom>
            <a:solidFill>
              <a:srgbClr val="FF8800"/>
            </a:solidFill>
          </p:spPr>
          <p:txBody>
            <a:bodyPr/>
            <a:lstStyle/>
            <a:p>
              <a:endParaRPr lang="en-US"/>
            </a:p>
          </p:txBody>
        </p:sp>
      </p:grpSp>
      <p:sp>
        <p:nvSpPr>
          <p:cNvPr id="6" name="TextBox 6"/>
          <p:cNvSpPr txBox="1"/>
          <p:nvPr/>
        </p:nvSpPr>
        <p:spPr>
          <a:xfrm>
            <a:off x="1329239" y="2430646"/>
            <a:ext cx="8166697" cy="6719294"/>
          </a:xfrm>
          <a:prstGeom prst="rect">
            <a:avLst/>
          </a:prstGeom>
        </p:spPr>
        <p:txBody>
          <a:bodyPr lIns="0" tIns="0" rIns="0" bIns="0" rtlCol="0" anchor="t">
            <a:spAutoFit/>
          </a:bodyPr>
          <a:lstStyle/>
          <a:p>
            <a:pPr>
              <a:lnSpc>
                <a:spcPts val="4479"/>
              </a:lnSpc>
            </a:pPr>
            <a:r>
              <a:rPr lang="en-US" sz="3199">
                <a:solidFill>
                  <a:srgbClr val="FFFFFF"/>
                </a:solidFill>
                <a:latin typeface="Montserrat Bold"/>
              </a:rPr>
              <a:t>In 2022, the following </a:t>
            </a:r>
          </a:p>
          <a:p>
            <a:pPr>
              <a:lnSpc>
                <a:spcPts val="4479"/>
              </a:lnSpc>
            </a:pPr>
            <a:r>
              <a:rPr lang="en-US" sz="3199">
                <a:solidFill>
                  <a:srgbClr val="FFFFFF"/>
                </a:solidFill>
                <a:latin typeface="Montserrat Bold"/>
              </a:rPr>
              <a:t>weather events caused </a:t>
            </a:r>
          </a:p>
          <a:p>
            <a:pPr>
              <a:lnSpc>
                <a:spcPts val="4479"/>
              </a:lnSpc>
            </a:pPr>
            <a:r>
              <a:rPr lang="en-US" sz="3199">
                <a:solidFill>
                  <a:srgbClr val="FFFFFF"/>
                </a:solidFill>
                <a:latin typeface="Montserrat Bold"/>
              </a:rPr>
              <a:t>the most deaths: </a:t>
            </a:r>
          </a:p>
          <a:p>
            <a:pPr marL="690879" lvl="1" indent="-345439">
              <a:lnSpc>
                <a:spcPts val="4479"/>
              </a:lnSpc>
              <a:buFont typeface="Arial"/>
              <a:buChar char="•"/>
            </a:pPr>
            <a:r>
              <a:rPr lang="en-US" sz="3199">
                <a:solidFill>
                  <a:srgbClr val="FFFFFF"/>
                </a:solidFill>
                <a:latin typeface="Montserrat Bold"/>
              </a:rPr>
              <a:t> Heat, 383 </a:t>
            </a:r>
          </a:p>
          <a:p>
            <a:pPr marL="690879" lvl="1" indent="-345439">
              <a:lnSpc>
                <a:spcPts val="4479"/>
              </a:lnSpc>
              <a:buFont typeface="Arial"/>
              <a:buChar char="•"/>
            </a:pPr>
            <a:r>
              <a:rPr lang="en-US" sz="3199">
                <a:solidFill>
                  <a:srgbClr val="FFFFFF"/>
                </a:solidFill>
                <a:latin typeface="Montserrat Bold"/>
              </a:rPr>
              <a:t> Hurricanes, 116 </a:t>
            </a:r>
          </a:p>
          <a:p>
            <a:pPr marL="690879" lvl="1" indent="-345439">
              <a:lnSpc>
                <a:spcPts val="4479"/>
              </a:lnSpc>
              <a:buFont typeface="Arial"/>
              <a:buChar char="•"/>
            </a:pPr>
            <a:r>
              <a:rPr lang="en-US" sz="3199">
                <a:solidFill>
                  <a:srgbClr val="FFFFFF"/>
                </a:solidFill>
                <a:latin typeface="Montserrat Bold"/>
              </a:rPr>
              <a:t> Floods, 93 </a:t>
            </a:r>
          </a:p>
          <a:p>
            <a:pPr>
              <a:lnSpc>
                <a:spcPts val="4479"/>
              </a:lnSpc>
            </a:pPr>
            <a:endParaRPr lang="en-US" sz="3199">
              <a:solidFill>
                <a:srgbClr val="FFFFFF"/>
              </a:solidFill>
              <a:latin typeface="Montserrat Bold"/>
            </a:endParaRPr>
          </a:p>
          <a:p>
            <a:pPr>
              <a:lnSpc>
                <a:spcPts val="4479"/>
              </a:lnSpc>
            </a:pPr>
            <a:r>
              <a:rPr lang="en-US" sz="3199">
                <a:solidFill>
                  <a:srgbClr val="FFFFFF"/>
                </a:solidFill>
                <a:latin typeface="Montserrat Bold"/>
              </a:rPr>
              <a:t>The following weather events caused </a:t>
            </a:r>
          </a:p>
          <a:p>
            <a:pPr>
              <a:lnSpc>
                <a:spcPts val="4479"/>
              </a:lnSpc>
            </a:pPr>
            <a:r>
              <a:rPr lang="en-US" sz="3199">
                <a:solidFill>
                  <a:srgbClr val="FFFFFF"/>
                </a:solidFill>
                <a:latin typeface="Montserrat Bold"/>
              </a:rPr>
              <a:t>the most injuries:</a:t>
            </a:r>
          </a:p>
          <a:p>
            <a:pPr marL="690881" lvl="1" indent="-345440">
              <a:lnSpc>
                <a:spcPts val="4480"/>
              </a:lnSpc>
              <a:buFont typeface="Arial"/>
              <a:buChar char="•"/>
            </a:pPr>
            <a:r>
              <a:rPr lang="en-US" sz="3200">
                <a:solidFill>
                  <a:srgbClr val="FFFFFF"/>
                </a:solidFill>
                <a:latin typeface="Montserrat Bold"/>
              </a:rPr>
              <a:t> Tornados</a:t>
            </a:r>
          </a:p>
          <a:p>
            <a:pPr marL="690881" lvl="1" indent="-345440">
              <a:lnSpc>
                <a:spcPts val="4480"/>
              </a:lnSpc>
              <a:buFont typeface="Arial"/>
              <a:buChar char="•"/>
            </a:pPr>
            <a:r>
              <a:rPr lang="en-US" sz="3200">
                <a:solidFill>
                  <a:srgbClr val="FFFFFF"/>
                </a:solidFill>
                <a:latin typeface="Montserrat Bold"/>
              </a:rPr>
              <a:t> Winter weather</a:t>
            </a:r>
          </a:p>
          <a:p>
            <a:pPr marL="690881" lvl="1" indent="-345440">
              <a:lnSpc>
                <a:spcPts val="4480"/>
              </a:lnSpc>
              <a:buFont typeface="Arial"/>
              <a:buChar char="•"/>
            </a:pPr>
            <a:r>
              <a:rPr lang="en-US" sz="3200">
                <a:solidFill>
                  <a:srgbClr val="FFFFFF"/>
                </a:solidFill>
                <a:latin typeface="Montserrat Bold"/>
              </a:rPr>
              <a:t> High winds/thunderstorm winds </a:t>
            </a:r>
          </a:p>
        </p:txBody>
      </p:sp>
      <p:sp>
        <p:nvSpPr>
          <p:cNvPr id="8" name="TextBox 8"/>
          <p:cNvSpPr txBox="1"/>
          <p:nvPr/>
        </p:nvSpPr>
        <p:spPr>
          <a:xfrm>
            <a:off x="563957" y="492710"/>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Weather </a:t>
            </a:r>
            <a:r>
              <a:rPr lang="en-US" sz="6000">
                <a:solidFill>
                  <a:srgbClr val="FF8800"/>
                </a:solidFill>
                <a:latin typeface="Barlow Bold"/>
              </a:rPr>
              <a:t>Safety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8780506" y="783723"/>
            <a:ext cx="8381412" cy="1714500"/>
          </a:xfrm>
          <a:prstGeom prst="rect">
            <a:avLst/>
          </a:prstGeom>
        </p:spPr>
        <p:txBody>
          <a:bodyPr lIns="0" tIns="0" rIns="0" bIns="0" rtlCol="0" anchor="t">
            <a:spAutoFit/>
          </a:bodyPr>
          <a:lstStyle/>
          <a:p>
            <a:pPr>
              <a:lnSpc>
                <a:spcPts val="6600"/>
              </a:lnSpc>
            </a:pPr>
            <a:r>
              <a:rPr lang="en-US" sz="6000">
                <a:solidFill>
                  <a:srgbClr val="01A6CC"/>
                </a:solidFill>
                <a:latin typeface="Barlow Bold"/>
              </a:rPr>
              <a:t>PSI and PII Protection of</a:t>
            </a:r>
          </a:p>
          <a:p>
            <a:pPr>
              <a:lnSpc>
                <a:spcPts val="6600"/>
              </a:lnSpc>
            </a:pPr>
            <a:r>
              <a:rPr lang="en-US" sz="6000">
                <a:solidFill>
                  <a:srgbClr val="FF8800"/>
                </a:solidFill>
                <a:latin typeface="Barlow Bold"/>
              </a:rPr>
              <a:t>Mishap Examples</a:t>
            </a:r>
          </a:p>
        </p:txBody>
      </p:sp>
      <p:sp>
        <p:nvSpPr>
          <p:cNvPr id="11" name="TextBox 11"/>
          <p:cNvSpPr txBox="1"/>
          <p:nvPr/>
        </p:nvSpPr>
        <p:spPr>
          <a:xfrm>
            <a:off x="8761456" y="2948941"/>
            <a:ext cx="8497844" cy="6764019"/>
          </a:xfrm>
          <a:prstGeom prst="rect">
            <a:avLst/>
          </a:prstGeom>
        </p:spPr>
        <p:txBody>
          <a:bodyPr lIns="0" tIns="0" rIns="0" bIns="0" rtlCol="0" anchor="t">
            <a:spAutoFit/>
          </a:bodyPr>
          <a:lstStyle/>
          <a:p>
            <a:pPr>
              <a:lnSpc>
                <a:spcPts val="3220"/>
              </a:lnSpc>
            </a:pPr>
            <a:r>
              <a:rPr lang="en-US" sz="2300">
                <a:solidFill>
                  <a:srgbClr val="000000"/>
                </a:solidFill>
                <a:latin typeface="Montserrat Bold"/>
              </a:rPr>
              <a:t>The presentation offers limited factual information regarding RMI mishap examples. Safety professionals with access to RMI can research the examples with one caution: while helpful for general background information for use by safety professionals, avoid going beyond factual information by releasing privileged safety information (PSI) or personally identifiable information (PII). </a:t>
            </a:r>
          </a:p>
          <a:p>
            <a:pPr>
              <a:lnSpc>
                <a:spcPts val="3220"/>
              </a:lnSpc>
            </a:pPr>
            <a:endParaRPr lang="en-US" sz="2300">
              <a:solidFill>
                <a:srgbClr val="000000"/>
              </a:solidFill>
              <a:latin typeface="Montserrat Bold"/>
            </a:endParaRPr>
          </a:p>
          <a:p>
            <a:pPr>
              <a:lnSpc>
                <a:spcPts val="3220"/>
              </a:lnSpc>
            </a:pPr>
            <a:r>
              <a:rPr lang="en-US" sz="2300">
                <a:solidFill>
                  <a:srgbClr val="000000"/>
                </a:solidFill>
                <a:latin typeface="Montserrat Bold"/>
              </a:rPr>
              <a:t>Note: Commander, Naval Safety Command is custodian of and sole release authority for PSI. The Safety Privilege is meant to encourage candor from witnesses and board members to identify root causes of mishaps and take corrective actions to prevent future mishaps.</a:t>
            </a:r>
          </a:p>
          <a:p>
            <a:pPr>
              <a:lnSpc>
                <a:spcPts val="3220"/>
              </a:lnSpc>
            </a:pPr>
            <a:endParaRPr lang="en-US" sz="2300">
              <a:solidFill>
                <a:srgbClr val="000000"/>
              </a:solidFill>
              <a:latin typeface="Montserrat Bold"/>
            </a:endParaRPr>
          </a:p>
          <a:p>
            <a:pPr>
              <a:lnSpc>
                <a:spcPts val="3220"/>
              </a:lnSpc>
            </a:pPr>
            <a:r>
              <a:rPr lang="en-US" sz="2300">
                <a:solidFill>
                  <a:srgbClr val="000000"/>
                </a:solidFill>
                <a:latin typeface="Montserrat Bold"/>
              </a:rPr>
              <a:t>Please contact NAVSAFECOM with any questions.</a:t>
            </a:r>
          </a:p>
          <a:p>
            <a:pPr>
              <a:lnSpc>
                <a:spcPts val="2940"/>
              </a:lnSpc>
            </a:pPr>
            <a:endParaRPr lang="en-US" sz="2300">
              <a:solidFill>
                <a:srgbClr val="000000"/>
              </a:solidFill>
              <a:latin typeface="Montserrat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72591" y="549975"/>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Weather</a:t>
            </a:r>
          </a:p>
        </p:txBody>
      </p:sp>
      <p:sp>
        <p:nvSpPr>
          <p:cNvPr id="7" name="TextBox 7"/>
          <p:cNvSpPr txBox="1"/>
          <p:nvPr/>
        </p:nvSpPr>
        <p:spPr>
          <a:xfrm>
            <a:off x="3453109" y="549975"/>
            <a:ext cx="4972913"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Awareness</a:t>
            </a:r>
          </a:p>
        </p:txBody>
      </p:sp>
      <p:sp>
        <p:nvSpPr>
          <p:cNvPr id="8" name="TextBox 8"/>
          <p:cNvSpPr txBox="1"/>
          <p:nvPr/>
        </p:nvSpPr>
        <p:spPr>
          <a:xfrm>
            <a:off x="517746" y="2185487"/>
            <a:ext cx="9117835" cy="1099820"/>
          </a:xfrm>
          <a:prstGeom prst="rect">
            <a:avLst/>
          </a:prstGeom>
        </p:spPr>
        <p:txBody>
          <a:bodyPr lIns="0" tIns="0" rIns="0" bIns="0" rtlCol="0" anchor="t">
            <a:spAutoFit/>
          </a:bodyPr>
          <a:lstStyle/>
          <a:p>
            <a:pPr>
              <a:lnSpc>
                <a:spcPts val="4479"/>
              </a:lnSpc>
            </a:pPr>
            <a:r>
              <a:rPr lang="en-US" sz="3199">
                <a:solidFill>
                  <a:srgbClr val="01A6CC"/>
                </a:solidFill>
                <a:latin typeface="Montserrat Bold"/>
              </a:rPr>
              <a:t>Severe weather can cause accidents, property damage, injuries and deaths. </a:t>
            </a:r>
          </a:p>
        </p:txBody>
      </p:sp>
      <p:grpSp>
        <p:nvGrpSpPr>
          <p:cNvPr id="10" name="Group 10"/>
          <p:cNvGrpSpPr/>
          <p:nvPr/>
        </p:nvGrpSpPr>
        <p:grpSpPr>
          <a:xfrm>
            <a:off x="517746" y="3790767"/>
            <a:ext cx="9594217" cy="1718991"/>
            <a:chOff x="0" y="0"/>
            <a:chExt cx="3685896" cy="660400"/>
          </a:xfrm>
        </p:grpSpPr>
        <p:sp>
          <p:nvSpPr>
            <p:cNvPr id="11" name="Freeform 11"/>
            <p:cNvSpPr/>
            <p:nvPr/>
          </p:nvSpPr>
          <p:spPr>
            <a:xfrm>
              <a:off x="0" y="0"/>
              <a:ext cx="3685896" cy="660400"/>
            </a:xfrm>
            <a:custGeom>
              <a:avLst/>
              <a:gdLst/>
              <a:ahLst/>
              <a:cxnLst/>
              <a:rect l="l" t="t" r="r" b="b"/>
              <a:pathLst>
                <a:path w="3685896" h="660400">
                  <a:moveTo>
                    <a:pt x="3561436" y="660400"/>
                  </a:moveTo>
                  <a:lnTo>
                    <a:pt x="124460" y="660400"/>
                  </a:lnTo>
                  <a:cubicBezTo>
                    <a:pt x="55880" y="660400"/>
                    <a:pt x="0" y="604520"/>
                    <a:pt x="0" y="535940"/>
                  </a:cubicBezTo>
                  <a:lnTo>
                    <a:pt x="0" y="124460"/>
                  </a:lnTo>
                  <a:cubicBezTo>
                    <a:pt x="0" y="55880"/>
                    <a:pt x="55880" y="0"/>
                    <a:pt x="124460" y="0"/>
                  </a:cubicBezTo>
                  <a:lnTo>
                    <a:pt x="3561436" y="0"/>
                  </a:lnTo>
                  <a:cubicBezTo>
                    <a:pt x="3630016" y="0"/>
                    <a:pt x="3685896" y="55880"/>
                    <a:pt x="3685896" y="124460"/>
                  </a:cubicBezTo>
                  <a:lnTo>
                    <a:pt x="3685896" y="535940"/>
                  </a:lnTo>
                  <a:cubicBezTo>
                    <a:pt x="3685896" y="604520"/>
                    <a:pt x="3630016" y="660400"/>
                    <a:pt x="3561436" y="660400"/>
                  </a:cubicBezTo>
                  <a:close/>
                </a:path>
              </a:pathLst>
            </a:custGeom>
            <a:solidFill>
              <a:srgbClr val="E35A1D"/>
            </a:solidFill>
          </p:spPr>
          <p:txBody>
            <a:bodyPr/>
            <a:lstStyle/>
            <a:p>
              <a:endParaRPr lang="en-US"/>
            </a:p>
          </p:txBody>
        </p:sp>
      </p:grpSp>
      <p:grpSp>
        <p:nvGrpSpPr>
          <p:cNvPr id="12" name="Group 12"/>
          <p:cNvGrpSpPr/>
          <p:nvPr/>
        </p:nvGrpSpPr>
        <p:grpSpPr>
          <a:xfrm>
            <a:off x="517746" y="5833608"/>
            <a:ext cx="9594217" cy="1718991"/>
            <a:chOff x="0" y="0"/>
            <a:chExt cx="3685896" cy="660400"/>
          </a:xfrm>
        </p:grpSpPr>
        <p:sp>
          <p:nvSpPr>
            <p:cNvPr id="13" name="Freeform 13"/>
            <p:cNvSpPr/>
            <p:nvPr/>
          </p:nvSpPr>
          <p:spPr>
            <a:xfrm>
              <a:off x="0" y="0"/>
              <a:ext cx="3685896" cy="660400"/>
            </a:xfrm>
            <a:custGeom>
              <a:avLst/>
              <a:gdLst/>
              <a:ahLst/>
              <a:cxnLst/>
              <a:rect l="l" t="t" r="r" b="b"/>
              <a:pathLst>
                <a:path w="3685896" h="660400">
                  <a:moveTo>
                    <a:pt x="3561436" y="660400"/>
                  </a:moveTo>
                  <a:lnTo>
                    <a:pt x="124460" y="660400"/>
                  </a:lnTo>
                  <a:cubicBezTo>
                    <a:pt x="55880" y="660400"/>
                    <a:pt x="0" y="604520"/>
                    <a:pt x="0" y="535940"/>
                  </a:cubicBezTo>
                  <a:lnTo>
                    <a:pt x="0" y="124460"/>
                  </a:lnTo>
                  <a:cubicBezTo>
                    <a:pt x="0" y="55880"/>
                    <a:pt x="55880" y="0"/>
                    <a:pt x="124460" y="0"/>
                  </a:cubicBezTo>
                  <a:lnTo>
                    <a:pt x="3561436" y="0"/>
                  </a:lnTo>
                  <a:cubicBezTo>
                    <a:pt x="3630016" y="0"/>
                    <a:pt x="3685896" y="55880"/>
                    <a:pt x="3685896" y="124460"/>
                  </a:cubicBezTo>
                  <a:lnTo>
                    <a:pt x="3685896" y="535940"/>
                  </a:lnTo>
                  <a:cubicBezTo>
                    <a:pt x="3685896" y="604520"/>
                    <a:pt x="3630016" y="660400"/>
                    <a:pt x="3561436" y="660400"/>
                  </a:cubicBezTo>
                  <a:close/>
                </a:path>
              </a:pathLst>
            </a:custGeom>
            <a:solidFill>
              <a:srgbClr val="FF8800"/>
            </a:solidFill>
          </p:spPr>
          <p:txBody>
            <a:bodyPr/>
            <a:lstStyle/>
            <a:p>
              <a:endParaRPr lang="en-US"/>
            </a:p>
          </p:txBody>
        </p:sp>
      </p:grpSp>
      <p:grpSp>
        <p:nvGrpSpPr>
          <p:cNvPr id="14" name="Group 14"/>
          <p:cNvGrpSpPr/>
          <p:nvPr/>
        </p:nvGrpSpPr>
        <p:grpSpPr>
          <a:xfrm>
            <a:off x="517746" y="7876448"/>
            <a:ext cx="9594217" cy="1718991"/>
            <a:chOff x="0" y="0"/>
            <a:chExt cx="3685896" cy="660400"/>
          </a:xfrm>
        </p:grpSpPr>
        <p:sp>
          <p:nvSpPr>
            <p:cNvPr id="15" name="Freeform 15"/>
            <p:cNvSpPr/>
            <p:nvPr/>
          </p:nvSpPr>
          <p:spPr>
            <a:xfrm>
              <a:off x="0" y="0"/>
              <a:ext cx="3685896" cy="660400"/>
            </a:xfrm>
            <a:custGeom>
              <a:avLst/>
              <a:gdLst/>
              <a:ahLst/>
              <a:cxnLst/>
              <a:rect l="l" t="t" r="r" b="b"/>
              <a:pathLst>
                <a:path w="3685896" h="660400">
                  <a:moveTo>
                    <a:pt x="3561436" y="660400"/>
                  </a:moveTo>
                  <a:lnTo>
                    <a:pt x="124460" y="660400"/>
                  </a:lnTo>
                  <a:cubicBezTo>
                    <a:pt x="55880" y="660400"/>
                    <a:pt x="0" y="604520"/>
                    <a:pt x="0" y="535940"/>
                  </a:cubicBezTo>
                  <a:lnTo>
                    <a:pt x="0" y="124460"/>
                  </a:lnTo>
                  <a:cubicBezTo>
                    <a:pt x="0" y="55880"/>
                    <a:pt x="55880" y="0"/>
                    <a:pt x="124460" y="0"/>
                  </a:cubicBezTo>
                  <a:lnTo>
                    <a:pt x="3561436" y="0"/>
                  </a:lnTo>
                  <a:cubicBezTo>
                    <a:pt x="3630016" y="0"/>
                    <a:pt x="3685896" y="55880"/>
                    <a:pt x="3685896" y="124460"/>
                  </a:cubicBezTo>
                  <a:lnTo>
                    <a:pt x="3685896" y="535940"/>
                  </a:lnTo>
                  <a:cubicBezTo>
                    <a:pt x="3685896" y="604520"/>
                    <a:pt x="3630016" y="660400"/>
                    <a:pt x="3561436" y="660400"/>
                  </a:cubicBezTo>
                  <a:close/>
                </a:path>
              </a:pathLst>
            </a:custGeom>
            <a:solidFill>
              <a:srgbClr val="E35A1D"/>
            </a:solidFill>
          </p:spPr>
          <p:txBody>
            <a:bodyPr/>
            <a:lstStyle/>
            <a:p>
              <a:endParaRPr lang="en-US"/>
            </a:p>
          </p:txBody>
        </p:sp>
      </p:grpSp>
      <p:sp>
        <p:nvSpPr>
          <p:cNvPr id="16" name="TextBox 16"/>
          <p:cNvSpPr txBox="1"/>
          <p:nvPr/>
        </p:nvSpPr>
        <p:spPr>
          <a:xfrm>
            <a:off x="711528" y="4223542"/>
            <a:ext cx="9206653" cy="815340"/>
          </a:xfrm>
          <a:prstGeom prst="rect">
            <a:avLst/>
          </a:prstGeom>
        </p:spPr>
        <p:txBody>
          <a:bodyPr lIns="0" tIns="0" rIns="0" bIns="0" rtlCol="0" anchor="t">
            <a:spAutoFit/>
          </a:bodyPr>
          <a:lstStyle/>
          <a:p>
            <a:pPr>
              <a:lnSpc>
                <a:spcPts val="3360"/>
              </a:lnSpc>
            </a:pPr>
            <a:r>
              <a:rPr lang="en-US" sz="2400">
                <a:solidFill>
                  <a:srgbClr val="FFFFFF"/>
                </a:solidFill>
                <a:latin typeface="Montserrat Bold"/>
              </a:rPr>
              <a:t>Become familiar with the terminology that defines weather watches, warnings, advisories and statements. </a:t>
            </a:r>
          </a:p>
        </p:txBody>
      </p:sp>
      <p:sp>
        <p:nvSpPr>
          <p:cNvPr id="17" name="TextBox 17"/>
          <p:cNvSpPr txBox="1"/>
          <p:nvPr/>
        </p:nvSpPr>
        <p:spPr>
          <a:xfrm>
            <a:off x="713019" y="6056833"/>
            <a:ext cx="9205163" cy="1234440"/>
          </a:xfrm>
          <a:prstGeom prst="rect">
            <a:avLst/>
          </a:prstGeom>
        </p:spPr>
        <p:txBody>
          <a:bodyPr lIns="0" tIns="0" rIns="0" bIns="0" rtlCol="0" anchor="t">
            <a:spAutoFit/>
          </a:bodyPr>
          <a:lstStyle/>
          <a:p>
            <a:pPr>
              <a:lnSpc>
                <a:spcPts val="3360"/>
              </a:lnSpc>
            </a:pPr>
            <a:r>
              <a:rPr lang="en-US" sz="2400">
                <a:solidFill>
                  <a:srgbClr val="FFFFFF"/>
                </a:solidFill>
                <a:latin typeface="Montserrat Bold"/>
              </a:rPr>
              <a:t>Sign up for alerts through your installation, TV and radio stations. The Wireless Emergency Alerts (WEA) system sends emergency alerts to participating mobile phones.</a:t>
            </a:r>
          </a:p>
        </p:txBody>
      </p:sp>
      <p:sp>
        <p:nvSpPr>
          <p:cNvPr id="18" name="TextBox 18"/>
          <p:cNvSpPr txBox="1"/>
          <p:nvPr/>
        </p:nvSpPr>
        <p:spPr>
          <a:xfrm>
            <a:off x="713019" y="8099674"/>
            <a:ext cx="9205163" cy="1234440"/>
          </a:xfrm>
          <a:prstGeom prst="rect">
            <a:avLst/>
          </a:prstGeom>
        </p:spPr>
        <p:txBody>
          <a:bodyPr lIns="0" tIns="0" rIns="0" bIns="0" rtlCol="0" anchor="t">
            <a:spAutoFit/>
          </a:bodyPr>
          <a:lstStyle/>
          <a:p>
            <a:pPr>
              <a:lnSpc>
                <a:spcPts val="3360"/>
              </a:lnSpc>
            </a:pPr>
            <a:r>
              <a:rPr lang="en-US" sz="2400">
                <a:solidFill>
                  <a:srgbClr val="FFFFFF"/>
                </a:solidFill>
                <a:latin typeface="Montserrat Bold"/>
              </a:rPr>
              <a:t>Consider purchasing a portable emergency weather radio with NOAA weather band capability that can run  when power is lost or cell phone service fails.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99530" y="571509"/>
            <a:ext cx="10234093" cy="9509409"/>
            <a:chOff x="0" y="0"/>
            <a:chExt cx="3918475" cy="3641005"/>
          </a:xfrm>
        </p:grpSpPr>
        <p:sp>
          <p:nvSpPr>
            <p:cNvPr id="5" name="Freeform 5"/>
            <p:cNvSpPr/>
            <p:nvPr/>
          </p:nvSpPr>
          <p:spPr>
            <a:xfrm>
              <a:off x="0" y="0"/>
              <a:ext cx="3918475" cy="3641005"/>
            </a:xfrm>
            <a:custGeom>
              <a:avLst/>
              <a:gdLst/>
              <a:ahLst/>
              <a:cxnLst/>
              <a:rect l="l" t="t" r="r" b="b"/>
              <a:pathLst>
                <a:path w="3918475" h="3641005">
                  <a:moveTo>
                    <a:pt x="3794015" y="3641005"/>
                  </a:moveTo>
                  <a:lnTo>
                    <a:pt x="124460" y="3641005"/>
                  </a:lnTo>
                  <a:cubicBezTo>
                    <a:pt x="55880" y="3641005"/>
                    <a:pt x="0" y="3585125"/>
                    <a:pt x="0" y="3516545"/>
                  </a:cubicBezTo>
                  <a:lnTo>
                    <a:pt x="0" y="124460"/>
                  </a:lnTo>
                  <a:cubicBezTo>
                    <a:pt x="0" y="55880"/>
                    <a:pt x="55880" y="0"/>
                    <a:pt x="124460" y="0"/>
                  </a:cubicBezTo>
                  <a:lnTo>
                    <a:pt x="3794015" y="0"/>
                  </a:lnTo>
                  <a:cubicBezTo>
                    <a:pt x="3862595" y="0"/>
                    <a:pt x="3918475" y="55880"/>
                    <a:pt x="3918475" y="124460"/>
                  </a:cubicBezTo>
                  <a:lnTo>
                    <a:pt x="3918475" y="3516545"/>
                  </a:lnTo>
                  <a:cubicBezTo>
                    <a:pt x="3918475" y="3585125"/>
                    <a:pt x="3862595" y="3641005"/>
                    <a:pt x="3794015" y="3641005"/>
                  </a:cubicBezTo>
                  <a:close/>
                </a:path>
              </a:pathLst>
            </a:custGeom>
            <a:solidFill>
              <a:srgbClr val="E35A1D"/>
            </a:solidFill>
          </p:spPr>
          <p:txBody>
            <a:bodyPr/>
            <a:lstStyle/>
            <a:p>
              <a:endParaRPr lang="en-US"/>
            </a:p>
          </p:txBody>
        </p:sp>
      </p:grpSp>
      <p:sp>
        <p:nvSpPr>
          <p:cNvPr id="7" name="TextBox 7"/>
          <p:cNvSpPr txBox="1"/>
          <p:nvPr/>
        </p:nvSpPr>
        <p:spPr>
          <a:xfrm>
            <a:off x="563957" y="492710"/>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Heat and Sun</a:t>
            </a:r>
            <a:r>
              <a:rPr lang="en-US" sz="6000">
                <a:solidFill>
                  <a:srgbClr val="FF8800"/>
                </a:solidFill>
                <a:latin typeface="Barlow Bold"/>
              </a:rPr>
              <a:t> Safety</a:t>
            </a:r>
          </a:p>
        </p:txBody>
      </p:sp>
      <p:sp>
        <p:nvSpPr>
          <p:cNvPr id="8" name="TextBox 8"/>
          <p:cNvSpPr txBox="1"/>
          <p:nvPr/>
        </p:nvSpPr>
        <p:spPr>
          <a:xfrm>
            <a:off x="7882173" y="918043"/>
            <a:ext cx="8577267" cy="8395970"/>
          </a:xfrm>
          <a:prstGeom prst="rect">
            <a:avLst/>
          </a:prstGeom>
        </p:spPr>
        <p:txBody>
          <a:bodyPr lIns="0" tIns="0" rIns="0" bIns="0" rtlCol="0" anchor="t">
            <a:spAutoFit/>
          </a:bodyPr>
          <a:lstStyle/>
          <a:p>
            <a:pPr>
              <a:lnSpc>
                <a:spcPts val="3499"/>
              </a:lnSpc>
            </a:pPr>
            <a:r>
              <a:rPr lang="en-US" sz="2499">
                <a:solidFill>
                  <a:srgbClr val="FFFFFF"/>
                </a:solidFill>
                <a:latin typeface="Montserrat Bold"/>
              </a:rPr>
              <a:t>Heat Stress/Heat-Related Illnesses: </a:t>
            </a:r>
          </a:p>
          <a:p>
            <a:pPr>
              <a:lnSpc>
                <a:spcPts val="3359"/>
              </a:lnSpc>
            </a:pPr>
            <a:r>
              <a:rPr lang="en-US" sz="2400">
                <a:solidFill>
                  <a:srgbClr val="FFFFFF"/>
                </a:solidFill>
                <a:latin typeface="Montserrat Bold"/>
              </a:rPr>
              <a:t>Heat Cramps </a:t>
            </a:r>
          </a:p>
          <a:p>
            <a:pPr>
              <a:lnSpc>
                <a:spcPts val="3359"/>
              </a:lnSpc>
            </a:pPr>
            <a:r>
              <a:rPr lang="en-US" sz="2400">
                <a:solidFill>
                  <a:srgbClr val="FFFFFF"/>
                </a:solidFill>
                <a:latin typeface="Montserrat Bold"/>
              </a:rPr>
              <a:t>Heat Exhaustion </a:t>
            </a:r>
          </a:p>
          <a:p>
            <a:pPr>
              <a:lnSpc>
                <a:spcPts val="3359"/>
              </a:lnSpc>
            </a:pPr>
            <a:r>
              <a:rPr lang="en-US" sz="2400">
                <a:solidFill>
                  <a:srgbClr val="FFFFFF"/>
                </a:solidFill>
                <a:latin typeface="Montserrat Bold"/>
              </a:rPr>
              <a:t>Heat Stroke </a:t>
            </a:r>
          </a:p>
          <a:p>
            <a:pPr>
              <a:lnSpc>
                <a:spcPts val="3359"/>
              </a:lnSpc>
            </a:pPr>
            <a:endParaRPr lang="en-US" sz="2400">
              <a:solidFill>
                <a:srgbClr val="FFFFFF"/>
              </a:solidFill>
              <a:latin typeface="Montserrat Bold"/>
            </a:endParaRPr>
          </a:p>
          <a:p>
            <a:pPr>
              <a:lnSpc>
                <a:spcPts val="3499"/>
              </a:lnSpc>
            </a:pPr>
            <a:r>
              <a:rPr lang="en-US" sz="2499">
                <a:solidFill>
                  <a:srgbClr val="FFFFFF"/>
                </a:solidFill>
                <a:latin typeface="Montserrat Bold"/>
              </a:rPr>
              <a:t>Definition:</a:t>
            </a:r>
          </a:p>
          <a:p>
            <a:pPr>
              <a:lnSpc>
                <a:spcPts val="3359"/>
              </a:lnSpc>
            </a:pPr>
            <a:r>
              <a:rPr lang="en-US" sz="2400">
                <a:solidFill>
                  <a:srgbClr val="FFFFFF"/>
                </a:solidFill>
                <a:latin typeface="Montserrat Bold"/>
              </a:rPr>
              <a:t>Heat-related illness, or hyperthermia, is a </a:t>
            </a:r>
          </a:p>
          <a:p>
            <a:pPr>
              <a:lnSpc>
                <a:spcPts val="3359"/>
              </a:lnSpc>
            </a:pPr>
            <a:r>
              <a:rPr lang="en-US" sz="2400">
                <a:solidFill>
                  <a:srgbClr val="FFFFFF"/>
                </a:solidFill>
                <a:latin typeface="Montserrat Bold"/>
              </a:rPr>
              <a:t>condition resulting from exposure to extreme </a:t>
            </a:r>
          </a:p>
          <a:p>
            <a:pPr>
              <a:lnSpc>
                <a:spcPts val="3359"/>
              </a:lnSpc>
            </a:pPr>
            <a:r>
              <a:rPr lang="en-US" sz="2400">
                <a:solidFill>
                  <a:srgbClr val="FFFFFF"/>
                </a:solidFill>
                <a:latin typeface="Montserrat Bold"/>
              </a:rPr>
              <a:t>heat where the body becomes unable to properly </a:t>
            </a:r>
          </a:p>
          <a:p>
            <a:pPr>
              <a:lnSpc>
                <a:spcPts val="3359"/>
              </a:lnSpc>
            </a:pPr>
            <a:r>
              <a:rPr lang="en-US" sz="2400">
                <a:solidFill>
                  <a:srgbClr val="FFFFFF"/>
                </a:solidFill>
                <a:latin typeface="Montserrat Bold"/>
              </a:rPr>
              <a:t>cool, resulting in a rapid rise in body temperature. </a:t>
            </a:r>
          </a:p>
          <a:p>
            <a:pPr>
              <a:lnSpc>
                <a:spcPts val="3359"/>
              </a:lnSpc>
            </a:pPr>
            <a:endParaRPr lang="en-US" sz="2400">
              <a:solidFill>
                <a:srgbClr val="FFFFFF"/>
              </a:solidFill>
              <a:latin typeface="Montserrat Bold"/>
            </a:endParaRPr>
          </a:p>
          <a:p>
            <a:pPr>
              <a:lnSpc>
                <a:spcPts val="3359"/>
              </a:lnSpc>
            </a:pPr>
            <a:r>
              <a:rPr lang="en-US" sz="2400">
                <a:solidFill>
                  <a:srgbClr val="FFFFFF"/>
                </a:solidFill>
                <a:latin typeface="Montserrat Bold"/>
              </a:rPr>
              <a:t>The evaporation of sweat is the normal way to remove body heat, but, when the humidity is high, sweat does not evaporate as quickly. This, in turn, prevents the body from releasing heat quickly. </a:t>
            </a:r>
          </a:p>
          <a:p>
            <a:pPr>
              <a:lnSpc>
                <a:spcPts val="3359"/>
              </a:lnSpc>
            </a:pPr>
            <a:endParaRPr lang="en-US" sz="2400">
              <a:solidFill>
                <a:srgbClr val="FFFFFF"/>
              </a:solidFill>
              <a:latin typeface="Montserrat Bold"/>
            </a:endParaRPr>
          </a:p>
          <a:p>
            <a:pPr>
              <a:lnSpc>
                <a:spcPts val="3359"/>
              </a:lnSpc>
            </a:pPr>
            <a:r>
              <a:rPr lang="en-US" sz="2400">
                <a:solidFill>
                  <a:srgbClr val="FFFFFF"/>
                </a:solidFill>
                <a:latin typeface="Montserrat Bold"/>
              </a:rPr>
              <a:t>Prompt treatment of heat-related illnesses with aggressive fluid replacement and cooling of core body temperature is critical to reducing illness and preventing death.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24394" y="571509"/>
            <a:ext cx="11009228" cy="9198434"/>
            <a:chOff x="0" y="0"/>
            <a:chExt cx="4215262" cy="3521938"/>
          </a:xfrm>
        </p:grpSpPr>
        <p:sp>
          <p:nvSpPr>
            <p:cNvPr id="5" name="Freeform 5"/>
            <p:cNvSpPr/>
            <p:nvPr/>
          </p:nvSpPr>
          <p:spPr>
            <a:xfrm>
              <a:off x="0" y="0"/>
              <a:ext cx="4215262" cy="3521938"/>
            </a:xfrm>
            <a:custGeom>
              <a:avLst/>
              <a:gdLst/>
              <a:ahLst/>
              <a:cxnLst/>
              <a:rect l="l" t="t" r="r" b="b"/>
              <a:pathLst>
                <a:path w="4215262" h="3521938">
                  <a:moveTo>
                    <a:pt x="4090802" y="3521938"/>
                  </a:moveTo>
                  <a:lnTo>
                    <a:pt x="124460" y="3521938"/>
                  </a:lnTo>
                  <a:cubicBezTo>
                    <a:pt x="55880" y="3521938"/>
                    <a:pt x="0" y="3466058"/>
                    <a:pt x="0" y="3397478"/>
                  </a:cubicBezTo>
                  <a:lnTo>
                    <a:pt x="0" y="124460"/>
                  </a:lnTo>
                  <a:cubicBezTo>
                    <a:pt x="0" y="55880"/>
                    <a:pt x="55880" y="0"/>
                    <a:pt x="124460" y="0"/>
                  </a:cubicBezTo>
                  <a:lnTo>
                    <a:pt x="4090803" y="0"/>
                  </a:lnTo>
                  <a:cubicBezTo>
                    <a:pt x="4159383" y="0"/>
                    <a:pt x="4215262" y="55880"/>
                    <a:pt x="4215262" y="124460"/>
                  </a:cubicBezTo>
                  <a:lnTo>
                    <a:pt x="4215262" y="3397478"/>
                  </a:lnTo>
                  <a:cubicBezTo>
                    <a:pt x="4215262" y="3466058"/>
                    <a:pt x="4159383" y="3521938"/>
                    <a:pt x="4090803" y="3521938"/>
                  </a:cubicBezTo>
                  <a:close/>
                </a:path>
              </a:pathLst>
            </a:custGeom>
            <a:solidFill>
              <a:srgbClr val="FF8800"/>
            </a:solidFill>
          </p:spPr>
          <p:txBody>
            <a:bodyPr/>
            <a:lstStyle/>
            <a:p>
              <a:endParaRPr lang="en-US"/>
            </a:p>
          </p:txBody>
        </p:sp>
      </p:grpSp>
      <p:sp>
        <p:nvSpPr>
          <p:cNvPr id="8" name="TextBox 8"/>
          <p:cNvSpPr txBox="1"/>
          <p:nvPr/>
        </p:nvSpPr>
        <p:spPr>
          <a:xfrm>
            <a:off x="7227425" y="679371"/>
            <a:ext cx="10203167" cy="8858885"/>
          </a:xfrm>
          <a:prstGeom prst="rect">
            <a:avLst/>
          </a:prstGeom>
        </p:spPr>
        <p:txBody>
          <a:bodyPr lIns="0" tIns="0" rIns="0" bIns="0" rtlCol="0" anchor="t">
            <a:spAutoFit/>
          </a:bodyPr>
          <a:lstStyle/>
          <a:p>
            <a:pPr>
              <a:lnSpc>
                <a:spcPts val="3920"/>
              </a:lnSpc>
            </a:pPr>
            <a:r>
              <a:rPr lang="en-US" sz="2800">
                <a:solidFill>
                  <a:srgbClr val="FFFFFF"/>
                </a:solidFill>
                <a:latin typeface="Montserrat Bold"/>
              </a:rPr>
              <a:t>WHAT YOU CAN DO: </a:t>
            </a:r>
          </a:p>
          <a:p>
            <a:pPr>
              <a:lnSpc>
                <a:spcPts val="3359"/>
              </a:lnSpc>
            </a:pPr>
            <a:endParaRPr lang="en-US" sz="2800">
              <a:solidFill>
                <a:srgbClr val="FFFFFF"/>
              </a:solidFill>
              <a:latin typeface="Montserrat Bold"/>
            </a:endParaRPr>
          </a:p>
          <a:p>
            <a:pPr>
              <a:lnSpc>
                <a:spcPts val="3359"/>
              </a:lnSpc>
            </a:pPr>
            <a:r>
              <a:rPr lang="en-US" sz="2400">
                <a:solidFill>
                  <a:srgbClr val="FFFFFF"/>
                </a:solidFill>
                <a:latin typeface="Montserrat Bold"/>
              </a:rPr>
              <a:t>During heat waves, frequently check on people at risk for </a:t>
            </a:r>
          </a:p>
          <a:p>
            <a:pPr>
              <a:lnSpc>
                <a:spcPts val="3359"/>
              </a:lnSpc>
            </a:pPr>
            <a:r>
              <a:rPr lang="en-US" sz="2400">
                <a:solidFill>
                  <a:srgbClr val="FFFFFF"/>
                </a:solidFill>
                <a:latin typeface="Montserrat Bold"/>
              </a:rPr>
              <a:t>heat-related death, such as the elderly and disabled or homebound people. </a:t>
            </a:r>
          </a:p>
          <a:p>
            <a:pPr>
              <a:lnSpc>
                <a:spcPts val="3359"/>
              </a:lnSpc>
            </a:pPr>
            <a:endParaRPr lang="en-US" sz="2400">
              <a:solidFill>
                <a:srgbClr val="FFFFFF"/>
              </a:solidFill>
              <a:latin typeface="Montserrat Bold"/>
            </a:endParaRPr>
          </a:p>
          <a:p>
            <a:pPr>
              <a:lnSpc>
                <a:spcPts val="3359"/>
              </a:lnSpc>
            </a:pPr>
            <a:r>
              <a:rPr lang="en-US" sz="2400">
                <a:solidFill>
                  <a:srgbClr val="FFFFFF"/>
                </a:solidFill>
                <a:latin typeface="Montserrat Bold"/>
              </a:rPr>
              <a:t>Never leave children alone in cars and ensure children cannot lock themselves in an enclosed space, such as a car trunk. </a:t>
            </a:r>
          </a:p>
          <a:p>
            <a:pPr>
              <a:lnSpc>
                <a:spcPts val="3359"/>
              </a:lnSpc>
            </a:pPr>
            <a:endParaRPr lang="en-US" sz="2400">
              <a:solidFill>
                <a:srgbClr val="FFFFFF"/>
              </a:solidFill>
              <a:latin typeface="Montserrat Bold"/>
            </a:endParaRPr>
          </a:p>
          <a:p>
            <a:pPr>
              <a:lnSpc>
                <a:spcPts val="3359"/>
              </a:lnSpc>
            </a:pPr>
            <a:r>
              <a:rPr lang="en-US" sz="2400">
                <a:solidFill>
                  <a:srgbClr val="FFFFFF"/>
                </a:solidFill>
                <a:latin typeface="Montserrat Bold"/>
              </a:rPr>
              <a:t>Limit sun exposure during midday hours and in places of potential severe exposure, such as beaches. </a:t>
            </a:r>
          </a:p>
          <a:p>
            <a:pPr>
              <a:lnSpc>
                <a:spcPts val="3359"/>
              </a:lnSpc>
            </a:pPr>
            <a:endParaRPr lang="en-US" sz="2400">
              <a:solidFill>
                <a:srgbClr val="FFFFFF"/>
              </a:solidFill>
              <a:latin typeface="Montserrat Bold"/>
            </a:endParaRPr>
          </a:p>
          <a:p>
            <a:pPr>
              <a:lnSpc>
                <a:spcPts val="3359"/>
              </a:lnSpc>
            </a:pPr>
            <a:r>
              <a:rPr lang="en-US" sz="2400">
                <a:solidFill>
                  <a:srgbClr val="FFFFFF"/>
                </a:solidFill>
                <a:latin typeface="Montserrat Bold"/>
              </a:rPr>
              <a:t>Drink plenty of nonalcoholic fluids and replace the body’s salts and minerals, which sweating can release. Do not take salt tablets unless under medical supervision. </a:t>
            </a:r>
          </a:p>
          <a:p>
            <a:pPr>
              <a:lnSpc>
                <a:spcPts val="3359"/>
              </a:lnSpc>
            </a:pPr>
            <a:endParaRPr lang="en-US" sz="2400">
              <a:solidFill>
                <a:srgbClr val="FFFFFF"/>
              </a:solidFill>
              <a:latin typeface="Montserrat Bold"/>
            </a:endParaRPr>
          </a:p>
          <a:p>
            <a:pPr>
              <a:lnSpc>
                <a:spcPts val="3359"/>
              </a:lnSpc>
            </a:pPr>
            <a:r>
              <a:rPr lang="en-US" sz="2400">
                <a:solidFill>
                  <a:srgbClr val="FFFFFF"/>
                </a:solidFill>
                <a:latin typeface="Montserrat Bold"/>
              </a:rPr>
              <a:t>Dress infants and children in cool, loose clothing and shade their heads and faces from the sun with hats or an umbrella. </a:t>
            </a:r>
          </a:p>
          <a:p>
            <a:pPr>
              <a:lnSpc>
                <a:spcPts val="3359"/>
              </a:lnSpc>
            </a:pPr>
            <a:endParaRPr lang="en-US" sz="2400">
              <a:solidFill>
                <a:srgbClr val="FFFFFF"/>
              </a:solidFill>
              <a:latin typeface="Montserrat Bold"/>
            </a:endParaRPr>
          </a:p>
          <a:p>
            <a:pPr>
              <a:lnSpc>
                <a:spcPts val="3359"/>
              </a:lnSpc>
            </a:pPr>
            <a:r>
              <a:rPr lang="en-US" sz="2400">
                <a:solidFill>
                  <a:srgbClr val="FFFFFF"/>
                </a:solidFill>
                <a:latin typeface="Montserrat Bold"/>
              </a:rPr>
              <a:t>Provide plenty of fresh water for pets and leave the </a:t>
            </a:r>
          </a:p>
          <a:p>
            <a:pPr>
              <a:lnSpc>
                <a:spcPts val="3359"/>
              </a:lnSpc>
            </a:pPr>
            <a:r>
              <a:rPr lang="en-US" sz="2400">
                <a:solidFill>
                  <a:srgbClr val="FFFFFF"/>
                </a:solidFill>
                <a:latin typeface="Montserrat Bold"/>
              </a:rPr>
              <a:t>water in a shady area.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1030227"/>
            <a:ext cx="10053504" cy="8226545"/>
            <a:chOff x="0" y="0"/>
            <a:chExt cx="3849331" cy="3149816"/>
          </a:xfrm>
        </p:grpSpPr>
        <p:sp>
          <p:nvSpPr>
            <p:cNvPr id="5" name="Freeform 5"/>
            <p:cNvSpPr/>
            <p:nvPr/>
          </p:nvSpPr>
          <p:spPr>
            <a:xfrm>
              <a:off x="0" y="0"/>
              <a:ext cx="3849331" cy="3149816"/>
            </a:xfrm>
            <a:custGeom>
              <a:avLst/>
              <a:gdLst/>
              <a:ahLst/>
              <a:cxnLst/>
              <a:rect l="l" t="t" r="r" b="b"/>
              <a:pathLst>
                <a:path w="3849331" h="3149816">
                  <a:moveTo>
                    <a:pt x="3724870" y="3149816"/>
                  </a:moveTo>
                  <a:lnTo>
                    <a:pt x="124460" y="3149816"/>
                  </a:lnTo>
                  <a:cubicBezTo>
                    <a:pt x="55880" y="3149816"/>
                    <a:pt x="0" y="3093936"/>
                    <a:pt x="0" y="3025356"/>
                  </a:cubicBezTo>
                  <a:lnTo>
                    <a:pt x="0" y="124460"/>
                  </a:lnTo>
                  <a:cubicBezTo>
                    <a:pt x="0" y="55880"/>
                    <a:pt x="55880" y="0"/>
                    <a:pt x="124460" y="0"/>
                  </a:cubicBezTo>
                  <a:lnTo>
                    <a:pt x="3724871" y="0"/>
                  </a:lnTo>
                  <a:cubicBezTo>
                    <a:pt x="3793451" y="0"/>
                    <a:pt x="3849331" y="55880"/>
                    <a:pt x="3849331" y="124460"/>
                  </a:cubicBezTo>
                  <a:lnTo>
                    <a:pt x="3849331" y="3025356"/>
                  </a:lnTo>
                  <a:cubicBezTo>
                    <a:pt x="3849331" y="3093936"/>
                    <a:pt x="3793451" y="3149816"/>
                    <a:pt x="3724871" y="3149816"/>
                  </a:cubicBezTo>
                  <a:close/>
                </a:path>
              </a:pathLst>
            </a:custGeom>
            <a:solidFill>
              <a:srgbClr val="E35A1D"/>
            </a:solidFill>
          </p:spPr>
          <p:txBody>
            <a:bodyPr/>
            <a:lstStyle/>
            <a:p>
              <a:endParaRPr lang="en-US"/>
            </a:p>
          </p:txBody>
        </p:sp>
      </p:grpSp>
      <p:sp>
        <p:nvSpPr>
          <p:cNvPr id="9" name="TextBox 9"/>
          <p:cNvSpPr txBox="1"/>
          <p:nvPr/>
        </p:nvSpPr>
        <p:spPr>
          <a:xfrm>
            <a:off x="1004481" y="1247775"/>
            <a:ext cx="9054193" cy="7724775"/>
          </a:xfrm>
          <a:prstGeom prst="rect">
            <a:avLst/>
          </a:prstGeom>
        </p:spPr>
        <p:txBody>
          <a:bodyPr lIns="0" tIns="0" rIns="0" bIns="0" rtlCol="0" anchor="t">
            <a:spAutoFit/>
          </a:bodyPr>
          <a:lstStyle/>
          <a:p>
            <a:pPr>
              <a:lnSpc>
                <a:spcPts val="3600"/>
              </a:lnSpc>
            </a:pPr>
            <a:r>
              <a:rPr lang="en-US" sz="2400">
                <a:solidFill>
                  <a:srgbClr val="FFFFFF"/>
                </a:solidFill>
                <a:latin typeface="Montserrat Bold"/>
              </a:rPr>
              <a:t>TREATMENT FOR HEAT EXHAUSTION OR HEAT STROKE: </a:t>
            </a:r>
          </a:p>
          <a:p>
            <a:pPr marL="518162" lvl="1" indent="-259081">
              <a:lnSpc>
                <a:spcPts val="3600"/>
              </a:lnSpc>
              <a:buFont typeface="Arial"/>
              <a:buChar char="•"/>
            </a:pPr>
            <a:r>
              <a:rPr lang="en-US" sz="2400">
                <a:solidFill>
                  <a:srgbClr val="FFFFFF"/>
                </a:solidFill>
                <a:latin typeface="Montserrat Bold"/>
              </a:rPr>
              <a:t>Reduce body temperature by cooling the body. </a:t>
            </a:r>
          </a:p>
          <a:p>
            <a:pPr marL="518162" lvl="1" indent="-259081">
              <a:lnSpc>
                <a:spcPts val="3600"/>
              </a:lnSpc>
              <a:buFont typeface="Arial"/>
              <a:buChar char="•"/>
            </a:pPr>
            <a:r>
              <a:rPr lang="en-US" sz="2400">
                <a:solidFill>
                  <a:srgbClr val="FFFFFF"/>
                </a:solidFill>
                <a:latin typeface="Montserrat Bold"/>
              </a:rPr>
              <a:t>Remove unnecessary clothing. </a:t>
            </a:r>
          </a:p>
          <a:p>
            <a:pPr marL="518162" lvl="1" indent="-259081">
              <a:lnSpc>
                <a:spcPts val="3600"/>
              </a:lnSpc>
              <a:buFont typeface="Arial"/>
              <a:buChar char="•"/>
            </a:pPr>
            <a:r>
              <a:rPr lang="en-US" sz="2400">
                <a:solidFill>
                  <a:srgbClr val="FFFFFF"/>
                </a:solidFill>
                <a:latin typeface="Montserrat Bold"/>
              </a:rPr>
              <a:t>Apply water, cool air, wet sheets or ice on the neck, groin and armpits to accelerate cooling. </a:t>
            </a:r>
          </a:p>
          <a:p>
            <a:pPr marL="518162" lvl="1" indent="-259081">
              <a:lnSpc>
                <a:spcPts val="3600"/>
              </a:lnSpc>
              <a:buFont typeface="Arial"/>
              <a:buChar char="•"/>
            </a:pPr>
            <a:r>
              <a:rPr lang="en-US" sz="2400">
                <a:solidFill>
                  <a:srgbClr val="FFFFFF"/>
                </a:solidFill>
                <a:latin typeface="Montserrat Bold"/>
              </a:rPr>
              <a:t>Seek professional medical attention immediately! </a:t>
            </a:r>
          </a:p>
          <a:p>
            <a:pPr>
              <a:lnSpc>
                <a:spcPts val="3600"/>
              </a:lnSpc>
            </a:pPr>
            <a:endParaRPr lang="en-US" sz="2400">
              <a:solidFill>
                <a:srgbClr val="FFFFFF"/>
              </a:solidFill>
              <a:latin typeface="Montserrat Bold"/>
            </a:endParaRPr>
          </a:p>
          <a:p>
            <a:pPr>
              <a:lnSpc>
                <a:spcPts val="3600"/>
              </a:lnSpc>
            </a:pPr>
            <a:r>
              <a:rPr lang="en-US" sz="2400">
                <a:solidFill>
                  <a:srgbClr val="FFFFFF"/>
                </a:solidFill>
                <a:latin typeface="Montserrat Bold"/>
              </a:rPr>
              <a:t>PREVENTION: </a:t>
            </a:r>
          </a:p>
          <a:p>
            <a:pPr marL="518162" lvl="1" indent="-259081">
              <a:lnSpc>
                <a:spcPts val="3600"/>
              </a:lnSpc>
              <a:buFont typeface="Arial"/>
              <a:buChar char="•"/>
            </a:pPr>
            <a:r>
              <a:rPr lang="en-US" sz="2400">
                <a:solidFill>
                  <a:srgbClr val="FFFFFF"/>
                </a:solidFill>
                <a:latin typeface="Montserrat Bold"/>
              </a:rPr>
              <a:t>Stop physical activity and move to a cool place.</a:t>
            </a:r>
          </a:p>
          <a:p>
            <a:pPr marL="518162" lvl="1" indent="-259081">
              <a:lnSpc>
                <a:spcPts val="3600"/>
              </a:lnSpc>
              <a:buFont typeface="Arial"/>
              <a:buChar char="•"/>
            </a:pPr>
            <a:r>
              <a:rPr lang="en-US" sz="2400">
                <a:solidFill>
                  <a:srgbClr val="FFFFFF"/>
                </a:solidFill>
                <a:latin typeface="Montserrat Bold"/>
              </a:rPr>
              <a:t>Drink water or a sports drink.</a:t>
            </a:r>
          </a:p>
          <a:p>
            <a:pPr marL="518162" lvl="1" indent="-259081">
              <a:lnSpc>
                <a:spcPts val="3600"/>
              </a:lnSpc>
              <a:buFont typeface="Arial"/>
              <a:buChar char="•"/>
            </a:pPr>
            <a:r>
              <a:rPr lang="en-US" sz="2400">
                <a:solidFill>
                  <a:srgbClr val="FFFFFF"/>
                </a:solidFill>
                <a:latin typeface="Montserrat Bold"/>
              </a:rPr>
              <a:t>Wait for cramps to go away before you do any more physical activity. </a:t>
            </a:r>
          </a:p>
          <a:p>
            <a:pPr>
              <a:lnSpc>
                <a:spcPts val="3600"/>
              </a:lnSpc>
            </a:pPr>
            <a:endParaRPr lang="en-US" sz="2400">
              <a:solidFill>
                <a:srgbClr val="FFFFFF"/>
              </a:solidFill>
              <a:latin typeface="Montserrat Bold"/>
            </a:endParaRPr>
          </a:p>
          <a:p>
            <a:pPr>
              <a:lnSpc>
                <a:spcPts val="3600"/>
              </a:lnSpc>
            </a:pPr>
            <a:r>
              <a:rPr lang="en-US" sz="2400">
                <a:solidFill>
                  <a:srgbClr val="FFFFFF"/>
                </a:solidFill>
                <a:latin typeface="Montserrat Bold"/>
              </a:rPr>
              <a:t>GET MEDICAL HELP RIGHT AWAY IF: </a:t>
            </a:r>
          </a:p>
          <a:p>
            <a:pPr marL="518162" lvl="1" indent="-259081">
              <a:lnSpc>
                <a:spcPts val="3600"/>
              </a:lnSpc>
              <a:buFont typeface="Arial"/>
              <a:buChar char="•"/>
            </a:pPr>
            <a:r>
              <a:rPr lang="en-US" sz="2400">
                <a:solidFill>
                  <a:srgbClr val="FFFFFF"/>
                </a:solidFill>
                <a:latin typeface="Montserrat Bold"/>
              </a:rPr>
              <a:t>Cramps last longer than one hour.</a:t>
            </a:r>
          </a:p>
          <a:p>
            <a:pPr marL="518162" lvl="1" indent="-259081">
              <a:lnSpc>
                <a:spcPts val="3600"/>
              </a:lnSpc>
              <a:buFont typeface="Arial"/>
              <a:buChar char="•"/>
            </a:pPr>
            <a:r>
              <a:rPr lang="en-US" sz="2400">
                <a:solidFill>
                  <a:srgbClr val="FFFFFF"/>
                </a:solidFill>
                <a:latin typeface="Montserrat Bold"/>
              </a:rPr>
              <a:t>You’re on a low-sodium diet.</a:t>
            </a:r>
          </a:p>
          <a:p>
            <a:pPr marL="518163" lvl="1" indent="-259082">
              <a:lnSpc>
                <a:spcPts val="3360"/>
              </a:lnSpc>
              <a:buFont typeface="Arial"/>
              <a:buChar char="•"/>
            </a:pPr>
            <a:r>
              <a:rPr lang="en-US" sz="2400">
                <a:solidFill>
                  <a:srgbClr val="FFFFFF"/>
                </a:solidFill>
                <a:latin typeface="Montserrat Bold"/>
              </a:rPr>
              <a:t>You have heart problems.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1292389"/>
            <a:ext cx="11009228" cy="7702221"/>
            <a:chOff x="0" y="0"/>
            <a:chExt cx="4215262" cy="2949061"/>
          </a:xfrm>
        </p:grpSpPr>
        <p:sp>
          <p:nvSpPr>
            <p:cNvPr id="5" name="Freeform 5"/>
            <p:cNvSpPr/>
            <p:nvPr/>
          </p:nvSpPr>
          <p:spPr>
            <a:xfrm>
              <a:off x="0" y="0"/>
              <a:ext cx="4215262" cy="2949061"/>
            </a:xfrm>
            <a:custGeom>
              <a:avLst/>
              <a:gdLst/>
              <a:ahLst/>
              <a:cxnLst/>
              <a:rect l="l" t="t" r="r" b="b"/>
              <a:pathLst>
                <a:path w="4215262" h="2949061">
                  <a:moveTo>
                    <a:pt x="4090802" y="2949061"/>
                  </a:moveTo>
                  <a:lnTo>
                    <a:pt x="124460" y="2949061"/>
                  </a:lnTo>
                  <a:cubicBezTo>
                    <a:pt x="55880" y="2949061"/>
                    <a:pt x="0" y="2893181"/>
                    <a:pt x="0" y="2824601"/>
                  </a:cubicBezTo>
                  <a:lnTo>
                    <a:pt x="0" y="124460"/>
                  </a:lnTo>
                  <a:cubicBezTo>
                    <a:pt x="0" y="55880"/>
                    <a:pt x="55880" y="0"/>
                    <a:pt x="124460" y="0"/>
                  </a:cubicBezTo>
                  <a:lnTo>
                    <a:pt x="4090803" y="0"/>
                  </a:lnTo>
                  <a:cubicBezTo>
                    <a:pt x="4159383" y="0"/>
                    <a:pt x="4215262" y="55880"/>
                    <a:pt x="4215262" y="124460"/>
                  </a:cubicBezTo>
                  <a:lnTo>
                    <a:pt x="4215262" y="2824601"/>
                  </a:lnTo>
                  <a:cubicBezTo>
                    <a:pt x="4215262" y="2893181"/>
                    <a:pt x="4159383" y="2949061"/>
                    <a:pt x="4090803" y="2949061"/>
                  </a:cubicBezTo>
                  <a:close/>
                </a:path>
              </a:pathLst>
            </a:custGeom>
            <a:solidFill>
              <a:srgbClr val="F39200"/>
            </a:solidFill>
          </p:spPr>
          <p:txBody>
            <a:bodyPr/>
            <a:lstStyle/>
            <a:p>
              <a:endParaRPr lang="en-US"/>
            </a:p>
          </p:txBody>
        </p:sp>
      </p:grpSp>
      <p:sp>
        <p:nvSpPr>
          <p:cNvPr id="9" name="TextBox 9"/>
          <p:cNvSpPr txBox="1"/>
          <p:nvPr/>
        </p:nvSpPr>
        <p:spPr>
          <a:xfrm>
            <a:off x="1073988" y="1653540"/>
            <a:ext cx="9870903" cy="6932295"/>
          </a:xfrm>
          <a:prstGeom prst="rect">
            <a:avLst/>
          </a:prstGeom>
        </p:spPr>
        <p:txBody>
          <a:bodyPr lIns="0" tIns="0" rIns="0" bIns="0" rtlCol="0" anchor="t">
            <a:spAutoFit/>
          </a:bodyPr>
          <a:lstStyle/>
          <a:p>
            <a:pPr>
              <a:lnSpc>
                <a:spcPts val="3480"/>
              </a:lnSpc>
            </a:pPr>
            <a:r>
              <a:rPr lang="en-US" sz="2400">
                <a:solidFill>
                  <a:srgbClr val="FFFFFF"/>
                </a:solidFill>
                <a:latin typeface="Montserrat Bold"/>
              </a:rPr>
              <a:t>Shade, Clothing, Hat and Sunglasses </a:t>
            </a:r>
          </a:p>
          <a:p>
            <a:pPr>
              <a:lnSpc>
                <a:spcPts val="3480"/>
              </a:lnSpc>
            </a:pPr>
            <a:r>
              <a:rPr lang="en-US" sz="2400">
                <a:solidFill>
                  <a:srgbClr val="FFFFFF"/>
                </a:solidFill>
                <a:latin typeface="Montserrat Bold"/>
              </a:rPr>
              <a:t>You can reduce your risk of skin damage and skin cancer by seeking shade under an umbrella, tree or other shelter before you need relief from the sun. </a:t>
            </a:r>
          </a:p>
          <a:p>
            <a:pPr>
              <a:lnSpc>
                <a:spcPts val="3480"/>
              </a:lnSpc>
            </a:pPr>
            <a:endParaRPr lang="en-US" sz="2400">
              <a:solidFill>
                <a:srgbClr val="FFFFFF"/>
              </a:solidFill>
              <a:latin typeface="Montserrat Bold"/>
            </a:endParaRPr>
          </a:p>
          <a:p>
            <a:pPr>
              <a:lnSpc>
                <a:spcPts val="3480"/>
              </a:lnSpc>
            </a:pPr>
            <a:r>
              <a:rPr lang="en-US" sz="2400">
                <a:solidFill>
                  <a:srgbClr val="FFFFFF"/>
                </a:solidFill>
                <a:latin typeface="Montserrat Bold"/>
              </a:rPr>
              <a:t>When possible, long-sleeved shirts and long pants and skirts can provide protection from UV rays. For the most protection, wear a hat with a brim all the way around that shades your face, ears and the back of your neck. A tightly woven fabric, such as canvas, works best to protect your skin from UV rays. Avoid straw hats with holes that let sunlight through. A darker hat may offer more UV protection. </a:t>
            </a:r>
          </a:p>
          <a:p>
            <a:pPr>
              <a:lnSpc>
                <a:spcPts val="3480"/>
              </a:lnSpc>
            </a:pPr>
            <a:endParaRPr lang="en-US" sz="2400">
              <a:solidFill>
                <a:srgbClr val="FFFFFF"/>
              </a:solidFill>
              <a:latin typeface="Montserrat Bold"/>
            </a:endParaRPr>
          </a:p>
          <a:p>
            <a:pPr>
              <a:lnSpc>
                <a:spcPts val="3360"/>
              </a:lnSpc>
            </a:pPr>
            <a:r>
              <a:rPr lang="en-US" sz="2400">
                <a:solidFill>
                  <a:srgbClr val="FFFFFF"/>
                </a:solidFill>
                <a:latin typeface="Montserrat Bold"/>
              </a:rPr>
              <a:t>Sunglasses protect your eyes from UV rays and reduce the risk of cataracts. They also protect the delicate skin around your eyes from sun exposure.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028700" y="1066800"/>
            <a:ext cx="5232161"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Fireworks</a:t>
            </a:r>
          </a:p>
        </p:txBody>
      </p:sp>
      <p:sp>
        <p:nvSpPr>
          <p:cNvPr id="15" name="TextBox 15"/>
          <p:cNvSpPr txBox="1"/>
          <p:nvPr/>
        </p:nvSpPr>
        <p:spPr>
          <a:xfrm>
            <a:off x="1028700" y="1910949"/>
            <a:ext cx="5678708"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16" name="TextBox 16"/>
          <p:cNvSpPr txBox="1"/>
          <p:nvPr/>
        </p:nvSpPr>
        <p:spPr>
          <a:xfrm>
            <a:off x="973725" y="3186547"/>
            <a:ext cx="5978740" cy="5595620"/>
          </a:xfrm>
          <a:prstGeom prst="rect">
            <a:avLst/>
          </a:prstGeom>
        </p:spPr>
        <p:txBody>
          <a:bodyPr lIns="0" tIns="0" rIns="0" bIns="0" rtlCol="0" anchor="t">
            <a:spAutoFit/>
          </a:bodyPr>
          <a:lstStyle/>
          <a:p>
            <a:pPr>
              <a:lnSpc>
                <a:spcPts val="4480"/>
              </a:lnSpc>
            </a:pPr>
            <a:r>
              <a:rPr lang="en-US" sz="3200">
                <a:solidFill>
                  <a:srgbClr val="000000"/>
                </a:solidFill>
                <a:latin typeface="Montserrat Bold"/>
              </a:rPr>
              <a:t>The National Safety Council recommends enjoying fireworks at public displays conducted by professionals and not use any fireworks </a:t>
            </a:r>
          </a:p>
          <a:p>
            <a:pPr>
              <a:lnSpc>
                <a:spcPts val="4480"/>
              </a:lnSpc>
            </a:pPr>
            <a:r>
              <a:rPr lang="en-US" sz="3200">
                <a:solidFill>
                  <a:srgbClr val="000000"/>
                </a:solidFill>
                <a:latin typeface="Montserrat Bold"/>
              </a:rPr>
              <a:t>at home. They may be legal where you reside, but they are not safe. Know the </a:t>
            </a:r>
          </a:p>
          <a:p>
            <a:pPr>
              <a:lnSpc>
                <a:spcPts val="4480"/>
              </a:lnSpc>
            </a:pPr>
            <a:r>
              <a:rPr lang="en-US" sz="3200">
                <a:solidFill>
                  <a:srgbClr val="000000"/>
                </a:solidFill>
                <a:latin typeface="Montserrat Bold"/>
              </a:rPr>
              <a:t>laws pertaining to fireworks in your state.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395365" y="887089"/>
            <a:ext cx="10479369" cy="8465196"/>
          </a:xfrm>
          <a:prstGeom prst="rect">
            <a:avLst/>
          </a:prstGeom>
        </p:spPr>
        <p:txBody>
          <a:bodyPr lIns="0" tIns="0" rIns="0" bIns="0" rtlCol="0" anchor="t">
            <a:spAutoFit/>
          </a:bodyPr>
          <a:lstStyle/>
          <a:p>
            <a:pPr marL="561339" lvl="1" indent="-280669">
              <a:lnSpc>
                <a:spcPts val="3639"/>
              </a:lnSpc>
              <a:buFont typeface="Arial"/>
              <a:buChar char="•"/>
            </a:pPr>
            <a:r>
              <a:rPr lang="en-US" sz="2599">
                <a:solidFill>
                  <a:srgbClr val="000000"/>
                </a:solidFill>
                <a:latin typeface="Montserrat Bold"/>
              </a:rPr>
              <a:t>Never use fireworks while impaired by drugs or alcohol. </a:t>
            </a:r>
          </a:p>
          <a:p>
            <a:pPr marL="561339" lvl="1" indent="-280669">
              <a:lnSpc>
                <a:spcPts val="3639"/>
              </a:lnSpc>
              <a:buFont typeface="Arial"/>
              <a:buChar char="•"/>
            </a:pPr>
            <a:r>
              <a:rPr lang="en-US" sz="2599">
                <a:solidFill>
                  <a:srgbClr val="000000"/>
                </a:solidFill>
                <a:latin typeface="Montserrat Bold"/>
              </a:rPr>
              <a:t>Anyone using fireworks or standing nearby should wear protective eyewear. </a:t>
            </a:r>
          </a:p>
          <a:p>
            <a:pPr marL="561339" lvl="1" indent="-280669">
              <a:lnSpc>
                <a:spcPts val="3639"/>
              </a:lnSpc>
              <a:buFont typeface="Arial"/>
              <a:buChar char="•"/>
            </a:pPr>
            <a:r>
              <a:rPr lang="en-US" sz="2599">
                <a:solidFill>
                  <a:srgbClr val="000000"/>
                </a:solidFill>
                <a:latin typeface="Montserrat Bold"/>
              </a:rPr>
              <a:t>Never hold lit fireworks in your hands. </a:t>
            </a:r>
          </a:p>
          <a:p>
            <a:pPr marL="561339" lvl="1" indent="-280669">
              <a:lnSpc>
                <a:spcPts val="3639"/>
              </a:lnSpc>
              <a:buFont typeface="Arial"/>
              <a:buChar char="•"/>
            </a:pPr>
            <a:r>
              <a:rPr lang="en-US" sz="2599">
                <a:solidFill>
                  <a:srgbClr val="000000"/>
                </a:solidFill>
                <a:latin typeface="Montserrat Bold"/>
              </a:rPr>
              <a:t>Never light them indoors. </a:t>
            </a:r>
          </a:p>
          <a:p>
            <a:pPr marL="561339" lvl="1" indent="-280669">
              <a:lnSpc>
                <a:spcPts val="3639"/>
              </a:lnSpc>
              <a:buFont typeface="Arial"/>
              <a:buChar char="•"/>
            </a:pPr>
            <a:r>
              <a:rPr lang="en-US" sz="2599">
                <a:solidFill>
                  <a:srgbClr val="000000"/>
                </a:solidFill>
                <a:latin typeface="Montserrat Bold"/>
              </a:rPr>
              <a:t>Only use them away from people, houses and  flammable material. </a:t>
            </a:r>
          </a:p>
          <a:p>
            <a:pPr marL="561339" lvl="1" indent="-280669">
              <a:lnSpc>
                <a:spcPts val="3639"/>
              </a:lnSpc>
              <a:buFont typeface="Arial"/>
              <a:buChar char="•"/>
            </a:pPr>
            <a:r>
              <a:rPr lang="en-US" sz="2599">
                <a:solidFill>
                  <a:srgbClr val="000000"/>
                </a:solidFill>
                <a:latin typeface="Montserrat Bold"/>
              </a:rPr>
              <a:t>Never point or throw fireworks at another person. </a:t>
            </a:r>
          </a:p>
          <a:p>
            <a:pPr marL="561339" lvl="1" indent="-280669">
              <a:lnSpc>
                <a:spcPts val="3639"/>
              </a:lnSpc>
              <a:buFont typeface="Arial"/>
              <a:buChar char="•"/>
            </a:pPr>
            <a:r>
              <a:rPr lang="en-US" sz="2599">
                <a:solidFill>
                  <a:srgbClr val="000000"/>
                </a:solidFill>
                <a:latin typeface="Montserrat Bold"/>
              </a:rPr>
              <a:t>Only light one device at a time and maintain a safe distance after lighting. </a:t>
            </a:r>
          </a:p>
          <a:p>
            <a:pPr marL="561339" lvl="1" indent="-280669">
              <a:lnSpc>
                <a:spcPts val="3639"/>
              </a:lnSpc>
              <a:buFont typeface="Arial"/>
              <a:buChar char="•"/>
            </a:pPr>
            <a:r>
              <a:rPr lang="en-US" sz="2599">
                <a:solidFill>
                  <a:srgbClr val="000000"/>
                </a:solidFill>
                <a:latin typeface="Montserrat Bold"/>
              </a:rPr>
              <a:t>Never ignite devices in a container. </a:t>
            </a:r>
          </a:p>
          <a:p>
            <a:pPr marL="561339" lvl="1" indent="-280669">
              <a:lnSpc>
                <a:spcPts val="3639"/>
              </a:lnSpc>
              <a:buFont typeface="Arial"/>
              <a:buChar char="•"/>
            </a:pPr>
            <a:r>
              <a:rPr lang="en-US" sz="2599">
                <a:solidFill>
                  <a:srgbClr val="000000"/>
                </a:solidFill>
                <a:latin typeface="Montserrat Bold"/>
              </a:rPr>
              <a:t>Do not try to re-light or handle malfunctioning fireworks. </a:t>
            </a:r>
          </a:p>
          <a:p>
            <a:pPr marL="561339" lvl="1" indent="-280669">
              <a:lnSpc>
                <a:spcPts val="3639"/>
              </a:lnSpc>
              <a:buFont typeface="Arial"/>
              <a:buChar char="•"/>
            </a:pPr>
            <a:r>
              <a:rPr lang="en-US" sz="2599">
                <a:solidFill>
                  <a:srgbClr val="000000"/>
                </a:solidFill>
                <a:latin typeface="Montserrat Bold"/>
              </a:rPr>
              <a:t>Soak both spent and unused fireworks in water for a few hours before discarding. </a:t>
            </a:r>
          </a:p>
          <a:p>
            <a:pPr marL="561339" lvl="1" indent="-280669">
              <a:lnSpc>
                <a:spcPts val="3639"/>
              </a:lnSpc>
              <a:buFont typeface="Arial"/>
              <a:buChar char="•"/>
            </a:pPr>
            <a:r>
              <a:rPr lang="en-US" sz="2599">
                <a:solidFill>
                  <a:srgbClr val="000000"/>
                </a:solidFill>
                <a:latin typeface="Montserrat Bold"/>
              </a:rPr>
              <a:t>Keep bucket of water nearby to extinguish fireworks that don't go off or in case of fire. </a:t>
            </a:r>
          </a:p>
          <a:p>
            <a:pPr marL="561339" lvl="1" indent="-280669">
              <a:lnSpc>
                <a:spcPts val="3639"/>
              </a:lnSpc>
              <a:buFont typeface="Arial"/>
              <a:buChar char="•"/>
            </a:pPr>
            <a:r>
              <a:rPr lang="en-US" sz="2599">
                <a:solidFill>
                  <a:srgbClr val="000000"/>
                </a:solidFill>
                <a:latin typeface="Montserrat Bold"/>
              </a:rPr>
              <a:t>Never allow young children to handle fireworks. </a:t>
            </a:r>
          </a:p>
          <a:p>
            <a:pPr marL="561339" lvl="1" indent="-280669">
              <a:lnSpc>
                <a:spcPts val="3639"/>
              </a:lnSpc>
              <a:buFont typeface="Arial"/>
              <a:buChar char="•"/>
            </a:pPr>
            <a:r>
              <a:rPr lang="en-US" sz="2599">
                <a:solidFill>
                  <a:srgbClr val="000000"/>
                </a:solidFill>
                <a:latin typeface="Montserrat Bold"/>
              </a:rPr>
              <a:t>Never use illegal fireworks.</a:t>
            </a:r>
          </a:p>
          <a:p>
            <a:pPr>
              <a:lnSpc>
                <a:spcPts val="1888"/>
              </a:lnSpc>
            </a:pPr>
            <a:endParaRPr lang="en-US" sz="2599">
              <a:solidFill>
                <a:srgbClr val="000000"/>
              </a:solidFill>
              <a:latin typeface="Montserrat Bold"/>
            </a:endParaRPr>
          </a:p>
        </p:txBody>
      </p:sp>
      <p:sp>
        <p:nvSpPr>
          <p:cNvPr id="11" name="TextBox 11"/>
          <p:cNvSpPr txBox="1"/>
          <p:nvPr/>
        </p:nvSpPr>
        <p:spPr>
          <a:xfrm>
            <a:off x="590550" y="31736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General Fireworks </a:t>
            </a:r>
          </a:p>
        </p:txBody>
      </p:sp>
      <p:sp>
        <p:nvSpPr>
          <p:cNvPr id="12" name="TextBox 12"/>
          <p:cNvSpPr txBox="1"/>
          <p:nvPr/>
        </p:nvSpPr>
        <p:spPr>
          <a:xfrm>
            <a:off x="4876734" y="1011573"/>
            <a:ext cx="2203103"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Rules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767625" y="538362"/>
            <a:ext cx="6919115" cy="2749420"/>
          </a:xfrm>
          <a:prstGeom prst="rect">
            <a:avLst/>
          </a:prstGeom>
        </p:spPr>
        <p:txBody>
          <a:bodyPr lIns="0" tIns="0" rIns="0" bIns="0" rtlCol="0" anchor="t">
            <a:spAutoFit/>
          </a:bodyPr>
          <a:lstStyle/>
          <a:p>
            <a:pPr>
              <a:lnSpc>
                <a:spcPts val="7149"/>
              </a:lnSpc>
            </a:pPr>
            <a:r>
              <a:rPr lang="en-US" sz="6499">
                <a:solidFill>
                  <a:srgbClr val="FFFFFF"/>
                </a:solidFill>
                <a:latin typeface="Barlow Bold"/>
              </a:rPr>
              <a:t>SPORTS AND </a:t>
            </a:r>
          </a:p>
          <a:p>
            <a:pPr>
              <a:lnSpc>
                <a:spcPts val="7149"/>
              </a:lnSpc>
            </a:pPr>
            <a:r>
              <a:rPr lang="en-US" sz="6499">
                <a:solidFill>
                  <a:srgbClr val="FFFFFF"/>
                </a:solidFill>
                <a:latin typeface="Barlow Bold"/>
              </a:rPr>
              <a:t>FITNESS ACTIVITIES</a:t>
            </a:r>
          </a:p>
        </p:txBody>
      </p:sp>
      <p:grpSp>
        <p:nvGrpSpPr>
          <p:cNvPr id="8" name="Group 8"/>
          <p:cNvGrpSpPr/>
          <p:nvPr/>
        </p:nvGrpSpPr>
        <p:grpSpPr>
          <a:xfrm>
            <a:off x="2586105" y="3476283"/>
            <a:ext cx="7016700" cy="4934241"/>
            <a:chOff x="0" y="0"/>
            <a:chExt cx="2445542" cy="1719739"/>
          </a:xfrm>
        </p:grpSpPr>
        <p:sp>
          <p:nvSpPr>
            <p:cNvPr id="9" name="Freeform 9"/>
            <p:cNvSpPr/>
            <p:nvPr/>
          </p:nvSpPr>
          <p:spPr>
            <a:xfrm>
              <a:off x="0" y="0"/>
              <a:ext cx="2445543" cy="1719739"/>
            </a:xfrm>
            <a:custGeom>
              <a:avLst/>
              <a:gdLst/>
              <a:ahLst/>
              <a:cxnLst/>
              <a:rect l="l" t="t" r="r" b="b"/>
              <a:pathLst>
                <a:path w="2445543" h="1719739">
                  <a:moveTo>
                    <a:pt x="2321082" y="1719739"/>
                  </a:moveTo>
                  <a:lnTo>
                    <a:pt x="124460" y="1719739"/>
                  </a:lnTo>
                  <a:cubicBezTo>
                    <a:pt x="55880" y="1719739"/>
                    <a:pt x="0" y="1663859"/>
                    <a:pt x="0" y="1595279"/>
                  </a:cubicBezTo>
                  <a:lnTo>
                    <a:pt x="0" y="124460"/>
                  </a:lnTo>
                  <a:cubicBezTo>
                    <a:pt x="0" y="55880"/>
                    <a:pt x="55880" y="0"/>
                    <a:pt x="124460" y="0"/>
                  </a:cubicBezTo>
                  <a:lnTo>
                    <a:pt x="2321083" y="0"/>
                  </a:lnTo>
                  <a:cubicBezTo>
                    <a:pt x="2389662" y="0"/>
                    <a:pt x="2445543" y="55880"/>
                    <a:pt x="2445543" y="124460"/>
                  </a:cubicBezTo>
                  <a:lnTo>
                    <a:pt x="2445543" y="1595279"/>
                  </a:lnTo>
                  <a:cubicBezTo>
                    <a:pt x="2445543" y="1663859"/>
                    <a:pt x="2389662" y="1719739"/>
                    <a:pt x="2321083" y="1719739"/>
                  </a:cubicBezTo>
                  <a:close/>
                </a:path>
              </a:pathLst>
            </a:custGeom>
            <a:solidFill>
              <a:srgbClr val="F39200"/>
            </a:solidFill>
          </p:spPr>
          <p:txBody>
            <a:bodyPr/>
            <a:lstStyle/>
            <a:p>
              <a:endParaRPr lang="en-US"/>
            </a:p>
          </p:txBody>
        </p:sp>
      </p:grpSp>
      <p:grpSp>
        <p:nvGrpSpPr>
          <p:cNvPr id="12" name="Group 12"/>
          <p:cNvGrpSpPr/>
          <p:nvPr/>
        </p:nvGrpSpPr>
        <p:grpSpPr>
          <a:xfrm>
            <a:off x="3621617" y="8609591"/>
            <a:ext cx="6036548" cy="1148296"/>
            <a:chOff x="0" y="0"/>
            <a:chExt cx="3471698" cy="660400"/>
          </a:xfrm>
        </p:grpSpPr>
        <p:sp>
          <p:nvSpPr>
            <p:cNvPr id="13" name="Freeform 13"/>
            <p:cNvSpPr/>
            <p:nvPr/>
          </p:nvSpPr>
          <p:spPr>
            <a:xfrm>
              <a:off x="0" y="0"/>
              <a:ext cx="3471699" cy="660400"/>
            </a:xfrm>
            <a:custGeom>
              <a:avLst/>
              <a:gdLst/>
              <a:ahLst/>
              <a:cxnLst/>
              <a:rect l="l" t="t" r="r" b="b"/>
              <a:pathLst>
                <a:path w="3471699" h="660400">
                  <a:moveTo>
                    <a:pt x="3347238" y="660400"/>
                  </a:moveTo>
                  <a:lnTo>
                    <a:pt x="124460" y="660400"/>
                  </a:lnTo>
                  <a:cubicBezTo>
                    <a:pt x="55880" y="660400"/>
                    <a:pt x="0" y="604520"/>
                    <a:pt x="0" y="535940"/>
                  </a:cubicBezTo>
                  <a:lnTo>
                    <a:pt x="0" y="124460"/>
                  </a:lnTo>
                  <a:cubicBezTo>
                    <a:pt x="0" y="55880"/>
                    <a:pt x="55880" y="0"/>
                    <a:pt x="124460" y="0"/>
                  </a:cubicBezTo>
                  <a:lnTo>
                    <a:pt x="3347239" y="0"/>
                  </a:lnTo>
                  <a:cubicBezTo>
                    <a:pt x="3415819" y="0"/>
                    <a:pt x="3471699" y="55880"/>
                    <a:pt x="3471699" y="124460"/>
                  </a:cubicBezTo>
                  <a:lnTo>
                    <a:pt x="3471699" y="535940"/>
                  </a:lnTo>
                  <a:cubicBezTo>
                    <a:pt x="3471699" y="604520"/>
                    <a:pt x="3415819" y="660400"/>
                    <a:pt x="3347239" y="660400"/>
                  </a:cubicBezTo>
                  <a:close/>
                </a:path>
              </a:pathLst>
            </a:custGeom>
            <a:solidFill>
              <a:srgbClr val="E35A1D"/>
            </a:solidFill>
          </p:spPr>
          <p:txBody>
            <a:bodyPr/>
            <a:lstStyle/>
            <a:p>
              <a:endParaRPr lang="en-US"/>
            </a:p>
          </p:txBody>
        </p:sp>
      </p:grpSp>
      <p:sp>
        <p:nvSpPr>
          <p:cNvPr id="17" name="Freeform 17"/>
          <p:cNvSpPr/>
          <p:nvPr/>
        </p:nvSpPr>
        <p:spPr>
          <a:xfrm>
            <a:off x="7271977" y="704079"/>
            <a:ext cx="2490964" cy="2943532"/>
          </a:xfrm>
          <a:custGeom>
            <a:avLst/>
            <a:gdLst/>
            <a:ahLst/>
            <a:cxnLst/>
            <a:rect l="l" t="t" r="r" b="b"/>
            <a:pathLst>
              <a:path w="2490964" h="2943532">
                <a:moveTo>
                  <a:pt x="0" y="0"/>
                </a:moveTo>
                <a:lnTo>
                  <a:pt x="2490964" y="0"/>
                </a:lnTo>
                <a:lnTo>
                  <a:pt x="2490964" y="2943532"/>
                </a:lnTo>
                <a:lnTo>
                  <a:pt x="0" y="29435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303512" y="6271459"/>
            <a:ext cx="2469396" cy="3685665"/>
          </a:xfrm>
          <a:custGeom>
            <a:avLst/>
            <a:gdLst/>
            <a:ahLst/>
            <a:cxnLst/>
            <a:rect l="l" t="t" r="r" b="b"/>
            <a:pathLst>
              <a:path w="2469396" h="3685665">
                <a:moveTo>
                  <a:pt x="0" y="0"/>
                </a:moveTo>
                <a:lnTo>
                  <a:pt x="2469396" y="0"/>
                </a:lnTo>
                <a:lnTo>
                  <a:pt x="2469396" y="3685665"/>
                </a:lnTo>
                <a:lnTo>
                  <a:pt x="0" y="36856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TextBox 19"/>
          <p:cNvSpPr txBox="1"/>
          <p:nvPr/>
        </p:nvSpPr>
        <p:spPr>
          <a:xfrm>
            <a:off x="2793133" y="3678994"/>
            <a:ext cx="6602644" cy="4471486"/>
          </a:xfrm>
          <a:prstGeom prst="rect">
            <a:avLst/>
          </a:prstGeom>
        </p:spPr>
        <p:txBody>
          <a:bodyPr lIns="0" tIns="0" rIns="0" bIns="0" rtlCol="0" anchor="t">
            <a:spAutoFit/>
          </a:bodyPr>
          <a:lstStyle/>
          <a:p>
            <a:pPr>
              <a:lnSpc>
                <a:spcPts val="4480"/>
              </a:lnSpc>
            </a:pPr>
            <a:r>
              <a:rPr lang="en-US" sz="3200">
                <a:solidFill>
                  <a:srgbClr val="FFFFFF"/>
                </a:solidFill>
                <a:latin typeface="Montserrat Bold"/>
              </a:rPr>
              <a:t>In 2023, there were 122 reported mishaps in off-duty recreational activities. Between 2019-2023 101 CDOS timeframe, the top reported mishaps included basketball, football, bicycling, jogging, running, hiking and walking. </a:t>
            </a:r>
          </a:p>
        </p:txBody>
      </p:sp>
      <p:sp>
        <p:nvSpPr>
          <p:cNvPr id="20" name="TextBox 20"/>
          <p:cNvSpPr txBox="1"/>
          <p:nvPr/>
        </p:nvSpPr>
        <p:spPr>
          <a:xfrm>
            <a:off x="3867848" y="8783055"/>
            <a:ext cx="5544086" cy="763269"/>
          </a:xfrm>
          <a:prstGeom prst="rect">
            <a:avLst/>
          </a:prstGeom>
        </p:spPr>
        <p:txBody>
          <a:bodyPr lIns="0" tIns="0" rIns="0" bIns="0" rtlCol="0" anchor="t">
            <a:spAutoFit/>
          </a:bodyPr>
          <a:lstStyle/>
          <a:p>
            <a:pPr>
              <a:lnSpc>
                <a:spcPts val="3080"/>
              </a:lnSpc>
            </a:pPr>
            <a:r>
              <a:rPr lang="en-US" sz="2200">
                <a:solidFill>
                  <a:srgbClr val="FFFFFF"/>
                </a:solidFill>
                <a:latin typeface="Montserrat Bold"/>
              </a:rPr>
              <a:t>Basketball Example: RMI ID #398770</a:t>
            </a:r>
          </a:p>
          <a:p>
            <a:pPr>
              <a:lnSpc>
                <a:spcPts val="3080"/>
              </a:lnSpc>
            </a:pPr>
            <a:r>
              <a:rPr lang="en-US" sz="2200">
                <a:solidFill>
                  <a:srgbClr val="FFFFFF"/>
                </a:solidFill>
                <a:latin typeface="Montserrat Bold"/>
              </a:rPr>
              <a:t>Jogging Example: RMI ID #6861235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7855654" y="2160684"/>
            <a:ext cx="9531759" cy="7520940"/>
          </a:xfrm>
          <a:prstGeom prst="rect">
            <a:avLst/>
          </a:prstGeom>
        </p:spPr>
        <p:txBody>
          <a:bodyPr lIns="0" tIns="0" rIns="0" bIns="0" rtlCol="0" anchor="t">
            <a:spAutoFit/>
          </a:bodyPr>
          <a:lstStyle/>
          <a:p>
            <a:pPr marL="518160" lvl="1" indent="-259080">
              <a:lnSpc>
                <a:spcPts val="3359"/>
              </a:lnSpc>
              <a:buFont typeface="Arial"/>
              <a:buChar char="•"/>
            </a:pPr>
            <a:r>
              <a:rPr lang="en-US" sz="2400">
                <a:solidFill>
                  <a:srgbClr val="000000"/>
                </a:solidFill>
                <a:latin typeface="Montserrat Bold"/>
              </a:rPr>
              <a:t>Warm up and stretch before playing any sport. </a:t>
            </a:r>
          </a:p>
          <a:p>
            <a:pPr>
              <a:lnSpc>
                <a:spcPts val="3359"/>
              </a:lnSpc>
            </a:pPr>
            <a:endParaRPr lang="en-US" sz="2400">
              <a:solidFill>
                <a:srgbClr val="000000"/>
              </a:solidFill>
              <a:latin typeface="Montserrat Bold"/>
            </a:endParaRPr>
          </a:p>
          <a:p>
            <a:pPr marL="518160" lvl="1" indent="-259080">
              <a:lnSpc>
                <a:spcPts val="3359"/>
              </a:lnSpc>
              <a:buFont typeface="Arial"/>
              <a:buChar char="•"/>
            </a:pPr>
            <a:r>
              <a:rPr lang="en-US" sz="2400">
                <a:solidFill>
                  <a:srgbClr val="000000"/>
                </a:solidFill>
                <a:latin typeface="Montserrat Bold"/>
              </a:rPr>
              <a:t>Ensure you are physically able to play – see your physician for periodic physicals. Don’t participate in a sporting event without a physician’s release if you’ve had a sports injury that required medical attention. </a:t>
            </a:r>
          </a:p>
          <a:p>
            <a:pPr>
              <a:lnSpc>
                <a:spcPts val="3359"/>
              </a:lnSpc>
            </a:pPr>
            <a:endParaRPr lang="en-US" sz="2400">
              <a:solidFill>
                <a:srgbClr val="000000"/>
              </a:solidFill>
              <a:latin typeface="Montserrat Bold"/>
            </a:endParaRPr>
          </a:p>
          <a:p>
            <a:pPr marL="518160" lvl="1" indent="-259080">
              <a:lnSpc>
                <a:spcPts val="3359"/>
              </a:lnSpc>
              <a:buFont typeface="Arial"/>
              <a:buChar char="•"/>
            </a:pPr>
            <a:r>
              <a:rPr lang="en-US" sz="2400">
                <a:solidFill>
                  <a:srgbClr val="000000"/>
                </a:solidFill>
                <a:latin typeface="Montserrat Bold"/>
              </a:rPr>
              <a:t>Wear all proper protective equipment required for the sport: Shoulder pads, elbow pads, knee pads and helmet for football; batting helmets with faceguards; catcher’s face mask, throat guard, chest protector and shin guards for baseball. </a:t>
            </a:r>
          </a:p>
          <a:p>
            <a:pPr>
              <a:lnSpc>
                <a:spcPts val="3359"/>
              </a:lnSpc>
            </a:pPr>
            <a:endParaRPr lang="en-US" sz="2400">
              <a:solidFill>
                <a:srgbClr val="000000"/>
              </a:solidFill>
              <a:latin typeface="Montserrat Bold"/>
            </a:endParaRPr>
          </a:p>
          <a:p>
            <a:pPr marL="518160" lvl="1" indent="-259080">
              <a:lnSpc>
                <a:spcPts val="3359"/>
              </a:lnSpc>
              <a:buFont typeface="Arial"/>
              <a:buChar char="•"/>
            </a:pPr>
            <a:r>
              <a:rPr lang="en-US" sz="2400">
                <a:solidFill>
                  <a:srgbClr val="000000"/>
                </a:solidFill>
                <a:latin typeface="Montserrat Bold"/>
              </a:rPr>
              <a:t>Be sure sports protective equipment is in good condition, fits appropriately and is worn correctly at all times. Avoid missing or broken buckles or compressed or worn padding. Poorly fitting equipment may be uncomfortable and may not offer the best protection.</a:t>
            </a:r>
          </a:p>
        </p:txBody>
      </p:sp>
      <p:sp>
        <p:nvSpPr>
          <p:cNvPr id="7" name="TextBox 7"/>
          <p:cNvSpPr txBox="1"/>
          <p:nvPr/>
        </p:nvSpPr>
        <p:spPr>
          <a:xfrm>
            <a:off x="8248882" y="69699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Sports Injury</a:t>
            </a:r>
          </a:p>
        </p:txBody>
      </p:sp>
      <p:sp>
        <p:nvSpPr>
          <p:cNvPr id="8" name="TextBox 8"/>
          <p:cNvSpPr txBox="1"/>
          <p:nvPr/>
        </p:nvSpPr>
        <p:spPr>
          <a:xfrm>
            <a:off x="12743394" y="696993"/>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Prevention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24394" y="564912"/>
            <a:ext cx="11009228" cy="9157176"/>
            <a:chOff x="0" y="0"/>
            <a:chExt cx="4215262" cy="3506140"/>
          </a:xfrm>
        </p:grpSpPr>
        <p:sp>
          <p:nvSpPr>
            <p:cNvPr id="5" name="Freeform 5"/>
            <p:cNvSpPr/>
            <p:nvPr/>
          </p:nvSpPr>
          <p:spPr>
            <a:xfrm>
              <a:off x="0" y="0"/>
              <a:ext cx="4215262" cy="3506140"/>
            </a:xfrm>
            <a:custGeom>
              <a:avLst/>
              <a:gdLst/>
              <a:ahLst/>
              <a:cxnLst/>
              <a:rect l="l" t="t" r="r" b="b"/>
              <a:pathLst>
                <a:path w="4215262" h="3506140">
                  <a:moveTo>
                    <a:pt x="4090802" y="3506140"/>
                  </a:moveTo>
                  <a:lnTo>
                    <a:pt x="124460" y="3506140"/>
                  </a:lnTo>
                  <a:cubicBezTo>
                    <a:pt x="55880" y="3506140"/>
                    <a:pt x="0" y="3450260"/>
                    <a:pt x="0" y="3381680"/>
                  </a:cubicBezTo>
                  <a:lnTo>
                    <a:pt x="0" y="124460"/>
                  </a:lnTo>
                  <a:cubicBezTo>
                    <a:pt x="0" y="55880"/>
                    <a:pt x="55880" y="0"/>
                    <a:pt x="124460" y="0"/>
                  </a:cubicBezTo>
                  <a:lnTo>
                    <a:pt x="4090803" y="0"/>
                  </a:lnTo>
                  <a:cubicBezTo>
                    <a:pt x="4159383" y="0"/>
                    <a:pt x="4215262" y="55880"/>
                    <a:pt x="4215262" y="124460"/>
                  </a:cubicBezTo>
                  <a:lnTo>
                    <a:pt x="4215262" y="3381680"/>
                  </a:lnTo>
                  <a:cubicBezTo>
                    <a:pt x="4215262" y="3450260"/>
                    <a:pt x="4159383" y="3506140"/>
                    <a:pt x="4090803" y="3506140"/>
                  </a:cubicBezTo>
                  <a:close/>
                </a:path>
              </a:pathLst>
            </a:custGeom>
            <a:solidFill>
              <a:srgbClr val="FF8800"/>
            </a:solidFill>
          </p:spPr>
          <p:txBody>
            <a:bodyPr/>
            <a:lstStyle/>
            <a:p>
              <a:endParaRPr lang="en-US"/>
            </a:p>
          </p:txBody>
        </p:sp>
      </p:grpSp>
      <p:sp>
        <p:nvSpPr>
          <p:cNvPr id="6" name="TextBox 6"/>
          <p:cNvSpPr txBox="1"/>
          <p:nvPr/>
        </p:nvSpPr>
        <p:spPr>
          <a:xfrm>
            <a:off x="563957"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Cardio</a:t>
            </a:r>
          </a:p>
        </p:txBody>
      </p:sp>
      <p:sp>
        <p:nvSpPr>
          <p:cNvPr id="7" name="TextBox 7"/>
          <p:cNvSpPr txBox="1"/>
          <p:nvPr/>
        </p:nvSpPr>
        <p:spPr>
          <a:xfrm>
            <a:off x="7329553" y="840740"/>
            <a:ext cx="9998911" cy="8557895"/>
          </a:xfrm>
          <a:prstGeom prst="rect">
            <a:avLst/>
          </a:prstGeom>
        </p:spPr>
        <p:txBody>
          <a:bodyPr lIns="0" tIns="0" rIns="0" bIns="0" rtlCol="0" anchor="t">
            <a:spAutoFit/>
          </a:bodyPr>
          <a:lstStyle/>
          <a:p>
            <a:pPr>
              <a:lnSpc>
                <a:spcPts val="3430"/>
              </a:lnSpc>
            </a:pPr>
            <a:r>
              <a:rPr lang="en-US" sz="2450">
                <a:solidFill>
                  <a:srgbClr val="FFFFFF"/>
                </a:solidFill>
                <a:latin typeface="Montserrat Bold"/>
              </a:rPr>
              <a:t>Follow our tips to ensure your walks, jogs or runs are rewarding and safe:</a:t>
            </a:r>
          </a:p>
          <a:p>
            <a:pPr>
              <a:lnSpc>
                <a:spcPts val="3430"/>
              </a:lnSpc>
            </a:pPr>
            <a:endParaRPr lang="en-US" sz="2450">
              <a:solidFill>
                <a:srgbClr val="FFFFFF"/>
              </a:solidFill>
              <a:latin typeface="Montserrat Bold"/>
            </a:endParaRPr>
          </a:p>
          <a:p>
            <a:pPr marL="528956" lvl="1" indent="-264478">
              <a:lnSpc>
                <a:spcPts val="3430"/>
              </a:lnSpc>
              <a:buFont typeface="Arial"/>
              <a:buChar char="•"/>
            </a:pPr>
            <a:r>
              <a:rPr lang="en-US" sz="2450">
                <a:solidFill>
                  <a:srgbClr val="FFFFFF"/>
                </a:solidFill>
                <a:latin typeface="Montserrat Bold"/>
              </a:rPr>
              <a:t>Execute warm up exercise before walking, jogging or running. </a:t>
            </a:r>
          </a:p>
          <a:p>
            <a:pPr>
              <a:lnSpc>
                <a:spcPts val="3430"/>
              </a:lnSpc>
            </a:pPr>
            <a:endParaRPr lang="en-US" sz="2450">
              <a:solidFill>
                <a:srgbClr val="FFFFFF"/>
              </a:solidFill>
              <a:latin typeface="Montserrat Bold"/>
            </a:endParaRPr>
          </a:p>
          <a:p>
            <a:pPr marL="528956" lvl="1" indent="-264478">
              <a:lnSpc>
                <a:spcPts val="3430"/>
              </a:lnSpc>
              <a:buFont typeface="Arial"/>
              <a:buChar char="•"/>
            </a:pPr>
            <a:r>
              <a:rPr lang="en-US" sz="2450">
                <a:solidFill>
                  <a:srgbClr val="FFFFFF"/>
                </a:solidFill>
                <a:latin typeface="Montserrat Bold"/>
              </a:rPr>
              <a:t>Choose shoes for walking, jogging or running.  </a:t>
            </a:r>
          </a:p>
          <a:p>
            <a:pPr>
              <a:lnSpc>
                <a:spcPts val="3430"/>
              </a:lnSpc>
            </a:pPr>
            <a:endParaRPr lang="en-US" sz="2450">
              <a:solidFill>
                <a:srgbClr val="FFFFFF"/>
              </a:solidFill>
              <a:latin typeface="Montserrat Bold"/>
            </a:endParaRPr>
          </a:p>
          <a:p>
            <a:pPr marL="528956" lvl="1" indent="-264478">
              <a:lnSpc>
                <a:spcPts val="3430"/>
              </a:lnSpc>
              <a:buFont typeface="Arial"/>
              <a:buChar char="•"/>
            </a:pPr>
            <a:r>
              <a:rPr lang="en-US" sz="2450">
                <a:solidFill>
                  <a:srgbClr val="FFFFFF"/>
                </a:solidFill>
                <a:latin typeface="Montserrat Bold"/>
              </a:rPr>
              <a:t>Drink plenty of fluids (water or sports drinks) before, during and after.</a:t>
            </a:r>
          </a:p>
          <a:p>
            <a:pPr>
              <a:lnSpc>
                <a:spcPts val="3430"/>
              </a:lnSpc>
            </a:pPr>
            <a:endParaRPr lang="en-US" sz="2450">
              <a:solidFill>
                <a:srgbClr val="FFFFFF"/>
              </a:solidFill>
              <a:latin typeface="Montserrat Bold"/>
            </a:endParaRPr>
          </a:p>
          <a:p>
            <a:pPr marL="528956" lvl="1" indent="-264478">
              <a:lnSpc>
                <a:spcPts val="3430"/>
              </a:lnSpc>
              <a:buFont typeface="Arial"/>
              <a:buChar char="•"/>
            </a:pPr>
            <a:r>
              <a:rPr lang="en-US" sz="2450">
                <a:solidFill>
                  <a:srgbClr val="FFFFFF"/>
                </a:solidFill>
                <a:latin typeface="Montserrat Bold"/>
              </a:rPr>
              <a:t>Watch for signs of heat cramps, heat exhaustion or heat stroke.  </a:t>
            </a:r>
          </a:p>
          <a:p>
            <a:pPr>
              <a:lnSpc>
                <a:spcPts val="3430"/>
              </a:lnSpc>
            </a:pPr>
            <a:endParaRPr lang="en-US" sz="2450">
              <a:solidFill>
                <a:srgbClr val="FFFFFF"/>
              </a:solidFill>
              <a:latin typeface="Montserrat Bold"/>
            </a:endParaRPr>
          </a:p>
          <a:p>
            <a:pPr marL="528956" lvl="1" indent="-264478">
              <a:lnSpc>
                <a:spcPts val="3430"/>
              </a:lnSpc>
              <a:buFont typeface="Arial"/>
              <a:buChar char="•"/>
            </a:pPr>
            <a:r>
              <a:rPr lang="en-US" sz="2450">
                <a:solidFill>
                  <a:srgbClr val="FFFFFF"/>
                </a:solidFill>
                <a:latin typeface="Montserrat Bold"/>
              </a:rPr>
              <a:t>Allow a cool down period.</a:t>
            </a:r>
          </a:p>
          <a:p>
            <a:pPr>
              <a:lnSpc>
                <a:spcPts val="3430"/>
              </a:lnSpc>
            </a:pPr>
            <a:endParaRPr lang="en-US" sz="2450">
              <a:solidFill>
                <a:srgbClr val="FFFFFF"/>
              </a:solidFill>
              <a:latin typeface="Montserrat Bold"/>
            </a:endParaRPr>
          </a:p>
          <a:p>
            <a:pPr marL="528956" lvl="1" indent="-264478">
              <a:lnSpc>
                <a:spcPts val="3430"/>
              </a:lnSpc>
              <a:buFont typeface="Arial"/>
              <a:buChar char="•"/>
            </a:pPr>
            <a:r>
              <a:rPr lang="en-US" sz="2450">
                <a:solidFill>
                  <a:srgbClr val="FFFFFF"/>
                </a:solidFill>
                <a:latin typeface="Montserrat Bold"/>
              </a:rPr>
              <a:t>Jog, run or walk on sidewalks facing traffic. Exercise caution when jogging, running or walking near roadways.  </a:t>
            </a:r>
          </a:p>
          <a:p>
            <a:pPr>
              <a:lnSpc>
                <a:spcPts val="3430"/>
              </a:lnSpc>
            </a:pPr>
            <a:endParaRPr lang="en-US" sz="2450">
              <a:solidFill>
                <a:srgbClr val="FFFFFF"/>
              </a:solidFill>
              <a:latin typeface="Montserrat Bold"/>
            </a:endParaRPr>
          </a:p>
          <a:p>
            <a:pPr marL="528956" lvl="1" indent="-264478">
              <a:lnSpc>
                <a:spcPts val="3430"/>
              </a:lnSpc>
              <a:buFont typeface="Arial"/>
              <a:buChar char="•"/>
            </a:pPr>
            <a:r>
              <a:rPr lang="en-US" sz="2450">
                <a:solidFill>
                  <a:srgbClr val="FFFFFF"/>
                </a:solidFill>
                <a:latin typeface="Montserrat Bold"/>
              </a:rPr>
              <a:t>Wear bright-colored clothing to improve your visibility.</a:t>
            </a:r>
          </a:p>
        </p:txBody>
      </p:sp>
      <p:sp>
        <p:nvSpPr>
          <p:cNvPr id="8" name="TextBox 8"/>
          <p:cNvSpPr txBox="1"/>
          <p:nvPr/>
        </p:nvSpPr>
        <p:spPr>
          <a:xfrm>
            <a:off x="2919883" y="435560"/>
            <a:ext cx="3475057"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Activities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52500" y="862109"/>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Last Summer</a:t>
            </a:r>
          </a:p>
        </p:txBody>
      </p:sp>
      <p:sp>
        <p:nvSpPr>
          <p:cNvPr id="7" name="TextBox 7"/>
          <p:cNvSpPr txBox="1"/>
          <p:nvPr/>
        </p:nvSpPr>
        <p:spPr>
          <a:xfrm>
            <a:off x="952500" y="1776509"/>
            <a:ext cx="6919115"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Fatalities</a:t>
            </a:r>
          </a:p>
        </p:txBody>
      </p:sp>
      <p:grpSp>
        <p:nvGrpSpPr>
          <p:cNvPr id="8" name="Group 8"/>
          <p:cNvGrpSpPr/>
          <p:nvPr/>
        </p:nvGrpSpPr>
        <p:grpSpPr>
          <a:xfrm>
            <a:off x="952500" y="2842039"/>
            <a:ext cx="8115300" cy="5253966"/>
            <a:chOff x="0" y="0"/>
            <a:chExt cx="10820400" cy="7005288"/>
          </a:xfrm>
        </p:grpSpPr>
        <p:grpSp>
          <p:nvGrpSpPr>
            <p:cNvPr id="9" name="Group 9"/>
            <p:cNvGrpSpPr/>
            <p:nvPr/>
          </p:nvGrpSpPr>
          <p:grpSpPr>
            <a:xfrm>
              <a:off x="0" y="0"/>
              <a:ext cx="10820400" cy="7005288"/>
              <a:chOff x="0" y="0"/>
              <a:chExt cx="3107222" cy="2011662"/>
            </a:xfrm>
          </p:grpSpPr>
          <p:sp>
            <p:nvSpPr>
              <p:cNvPr id="10" name="Freeform 10"/>
              <p:cNvSpPr/>
              <p:nvPr/>
            </p:nvSpPr>
            <p:spPr>
              <a:xfrm>
                <a:off x="0" y="0"/>
                <a:ext cx="3107223" cy="2011662"/>
              </a:xfrm>
              <a:custGeom>
                <a:avLst/>
                <a:gdLst/>
                <a:ahLst/>
                <a:cxnLst/>
                <a:rect l="l" t="t" r="r" b="b"/>
                <a:pathLst>
                  <a:path w="3107223" h="2011662">
                    <a:moveTo>
                      <a:pt x="2982762" y="2011662"/>
                    </a:moveTo>
                    <a:lnTo>
                      <a:pt x="124460" y="2011662"/>
                    </a:lnTo>
                    <a:cubicBezTo>
                      <a:pt x="55880" y="2011662"/>
                      <a:pt x="0" y="1955782"/>
                      <a:pt x="0" y="1887202"/>
                    </a:cubicBezTo>
                    <a:lnTo>
                      <a:pt x="0" y="124460"/>
                    </a:lnTo>
                    <a:cubicBezTo>
                      <a:pt x="0" y="55880"/>
                      <a:pt x="55880" y="0"/>
                      <a:pt x="124460" y="0"/>
                    </a:cubicBezTo>
                    <a:lnTo>
                      <a:pt x="2982763" y="0"/>
                    </a:lnTo>
                    <a:cubicBezTo>
                      <a:pt x="3051342" y="0"/>
                      <a:pt x="3107223" y="55880"/>
                      <a:pt x="3107223" y="124460"/>
                    </a:cubicBezTo>
                    <a:lnTo>
                      <a:pt x="3107223" y="1887202"/>
                    </a:lnTo>
                    <a:cubicBezTo>
                      <a:pt x="3107223" y="1955782"/>
                      <a:pt x="3051342" y="2011662"/>
                      <a:pt x="2982763" y="2011662"/>
                    </a:cubicBezTo>
                    <a:close/>
                  </a:path>
                </a:pathLst>
              </a:custGeom>
              <a:solidFill>
                <a:srgbClr val="E35A1D"/>
              </a:solidFill>
            </p:spPr>
            <p:txBody>
              <a:bodyPr/>
              <a:lstStyle/>
              <a:p>
                <a:endParaRPr lang="en-US"/>
              </a:p>
            </p:txBody>
          </p:sp>
        </p:grpSp>
        <p:sp>
          <p:nvSpPr>
            <p:cNvPr id="11" name="TextBox 11"/>
            <p:cNvSpPr txBox="1"/>
            <p:nvPr/>
          </p:nvSpPr>
          <p:spPr>
            <a:xfrm>
              <a:off x="872015" y="293234"/>
              <a:ext cx="9076371" cy="6352145"/>
            </a:xfrm>
            <a:prstGeom prst="rect">
              <a:avLst/>
            </a:prstGeom>
          </p:spPr>
          <p:txBody>
            <a:bodyPr lIns="0" tIns="0" rIns="0" bIns="0" rtlCol="0" anchor="t">
              <a:spAutoFit/>
            </a:bodyPr>
            <a:lstStyle/>
            <a:p>
              <a:pPr algn="ctr">
                <a:lnSpc>
                  <a:spcPts val="4759"/>
                </a:lnSpc>
              </a:pPr>
              <a:r>
                <a:rPr lang="en-US" sz="3399">
                  <a:solidFill>
                    <a:srgbClr val="FFFFFF"/>
                  </a:solidFill>
                  <a:latin typeface="Montserrat Bold"/>
                </a:rPr>
                <a:t>During the 101 Critical Days of Summer in 2023, the Department of the Navy lost </a:t>
              </a:r>
              <a:r>
                <a:rPr lang="en-US" sz="3399">
                  <a:solidFill>
                    <a:srgbClr val="000000"/>
                  </a:solidFill>
                  <a:latin typeface="Montserrat Bold"/>
                </a:rPr>
                <a:t>27 </a:t>
              </a:r>
              <a:r>
                <a:rPr lang="en-US" sz="3399">
                  <a:solidFill>
                    <a:srgbClr val="FFFFFF"/>
                  </a:solidFill>
                  <a:latin typeface="Montserrat Bold"/>
                </a:rPr>
                <a:t>Sailors and Marines to preventable off-duty mishaps. Motor vehicle and motorcycle crashes were the leading causes.</a:t>
              </a:r>
            </a:p>
          </p:txBody>
        </p:sp>
      </p:grpSp>
      <p:sp>
        <p:nvSpPr>
          <p:cNvPr id="12" name="TextBox 12"/>
          <p:cNvSpPr txBox="1"/>
          <p:nvPr/>
        </p:nvSpPr>
        <p:spPr>
          <a:xfrm>
            <a:off x="3348586" y="8591305"/>
            <a:ext cx="7158384" cy="1117480"/>
          </a:xfrm>
          <a:prstGeom prst="rect">
            <a:avLst/>
          </a:prstGeom>
        </p:spPr>
        <p:txBody>
          <a:bodyPr lIns="0" tIns="0" rIns="0" bIns="0" rtlCol="0" anchor="t">
            <a:spAutoFit/>
          </a:bodyPr>
          <a:lstStyle/>
          <a:p>
            <a:pPr>
              <a:lnSpc>
                <a:spcPts val="4400"/>
              </a:lnSpc>
            </a:pPr>
            <a:r>
              <a:rPr lang="en-US" sz="4000">
                <a:solidFill>
                  <a:srgbClr val="000000"/>
                </a:solidFill>
                <a:latin typeface="Montserrat Bold"/>
              </a:rPr>
              <a:t>One off-duty mishap is one too many.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934265"/>
            <a:ext cx="11009228" cy="8418470"/>
            <a:chOff x="0" y="0"/>
            <a:chExt cx="4215262" cy="3223302"/>
          </a:xfrm>
        </p:grpSpPr>
        <p:sp>
          <p:nvSpPr>
            <p:cNvPr id="5" name="Freeform 5"/>
            <p:cNvSpPr/>
            <p:nvPr/>
          </p:nvSpPr>
          <p:spPr>
            <a:xfrm>
              <a:off x="0" y="0"/>
              <a:ext cx="4215262" cy="3223302"/>
            </a:xfrm>
            <a:custGeom>
              <a:avLst/>
              <a:gdLst/>
              <a:ahLst/>
              <a:cxnLst/>
              <a:rect l="l" t="t" r="r" b="b"/>
              <a:pathLst>
                <a:path w="4215262" h="3223302">
                  <a:moveTo>
                    <a:pt x="4090802" y="3223302"/>
                  </a:moveTo>
                  <a:lnTo>
                    <a:pt x="124460" y="3223302"/>
                  </a:lnTo>
                  <a:cubicBezTo>
                    <a:pt x="55880" y="3223302"/>
                    <a:pt x="0" y="3167422"/>
                    <a:pt x="0" y="3098841"/>
                  </a:cubicBezTo>
                  <a:lnTo>
                    <a:pt x="0" y="124460"/>
                  </a:lnTo>
                  <a:cubicBezTo>
                    <a:pt x="0" y="55880"/>
                    <a:pt x="55880" y="0"/>
                    <a:pt x="124460" y="0"/>
                  </a:cubicBezTo>
                  <a:lnTo>
                    <a:pt x="4090803" y="0"/>
                  </a:lnTo>
                  <a:cubicBezTo>
                    <a:pt x="4159383" y="0"/>
                    <a:pt x="4215262" y="55880"/>
                    <a:pt x="4215262" y="124460"/>
                  </a:cubicBezTo>
                  <a:lnTo>
                    <a:pt x="4215262" y="3098842"/>
                  </a:lnTo>
                  <a:cubicBezTo>
                    <a:pt x="4215262" y="3167422"/>
                    <a:pt x="4159383" y="3223302"/>
                    <a:pt x="4090803" y="3223302"/>
                  </a:cubicBezTo>
                  <a:close/>
                </a:path>
              </a:pathLst>
            </a:custGeom>
            <a:solidFill>
              <a:srgbClr val="E35A1D"/>
            </a:solidFill>
          </p:spPr>
          <p:txBody>
            <a:bodyPr/>
            <a:lstStyle/>
            <a:p>
              <a:endParaRPr lang="en-US"/>
            </a:p>
          </p:txBody>
        </p:sp>
      </p:grpSp>
      <p:sp>
        <p:nvSpPr>
          <p:cNvPr id="6" name="TextBox 6"/>
          <p:cNvSpPr txBox="1"/>
          <p:nvPr/>
        </p:nvSpPr>
        <p:spPr>
          <a:xfrm>
            <a:off x="11960988"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Cardio</a:t>
            </a:r>
          </a:p>
        </p:txBody>
      </p:sp>
      <p:sp>
        <p:nvSpPr>
          <p:cNvPr id="7" name="TextBox 7"/>
          <p:cNvSpPr txBox="1"/>
          <p:nvPr/>
        </p:nvSpPr>
        <p:spPr>
          <a:xfrm>
            <a:off x="14316914" y="435560"/>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Activities</a:t>
            </a:r>
          </a:p>
        </p:txBody>
      </p:sp>
      <p:sp>
        <p:nvSpPr>
          <p:cNvPr id="8" name="TextBox 8"/>
          <p:cNvSpPr txBox="1"/>
          <p:nvPr/>
        </p:nvSpPr>
        <p:spPr>
          <a:xfrm>
            <a:off x="889506" y="1320641"/>
            <a:ext cx="10239866" cy="7598092"/>
          </a:xfrm>
          <a:prstGeom prst="rect">
            <a:avLst/>
          </a:prstGeom>
        </p:spPr>
        <p:txBody>
          <a:bodyPr lIns="0" tIns="0" rIns="0" bIns="0" rtlCol="0" anchor="t">
            <a:spAutoFit/>
          </a:bodyPr>
          <a:lstStyle/>
          <a:p>
            <a:pPr>
              <a:lnSpc>
                <a:spcPts val="3045"/>
              </a:lnSpc>
            </a:pPr>
            <a:r>
              <a:rPr lang="en-US" sz="2100">
                <a:solidFill>
                  <a:srgbClr val="FFFFFF"/>
                </a:solidFill>
                <a:latin typeface="Montserrat Bold"/>
              </a:rPr>
              <a:t>Walking, jogging and exercising safely for security:</a:t>
            </a:r>
          </a:p>
          <a:p>
            <a:pPr>
              <a:lnSpc>
                <a:spcPts val="3045"/>
              </a:lnSpc>
            </a:pPr>
            <a:endParaRPr lang="en-US" sz="2100">
              <a:solidFill>
                <a:srgbClr val="FFFFFF"/>
              </a:solidFill>
              <a:latin typeface="Montserrat Bold"/>
            </a:endParaRPr>
          </a:p>
          <a:p>
            <a:pPr marL="453392" lvl="1" indent="-226696">
              <a:lnSpc>
                <a:spcPts val="3045"/>
              </a:lnSpc>
              <a:buFont typeface="Arial"/>
              <a:buChar char="•"/>
            </a:pPr>
            <a:r>
              <a:rPr lang="en-US" sz="2100">
                <a:solidFill>
                  <a:srgbClr val="FFFFFF"/>
                </a:solidFill>
                <a:latin typeface="Montserrat Bold"/>
              </a:rPr>
              <a:t>Jog in a familiar area but vary your routes. Changing your route could prevent someone from noting your schedule or movements.</a:t>
            </a:r>
          </a:p>
          <a:p>
            <a:pPr>
              <a:lnSpc>
                <a:spcPts val="3045"/>
              </a:lnSpc>
            </a:pPr>
            <a:endParaRPr lang="en-US" sz="2100">
              <a:solidFill>
                <a:srgbClr val="FFFFFF"/>
              </a:solidFill>
              <a:latin typeface="Montserrat Bold"/>
            </a:endParaRPr>
          </a:p>
          <a:p>
            <a:pPr marL="453392" lvl="1" indent="-226696">
              <a:lnSpc>
                <a:spcPts val="3045"/>
              </a:lnSpc>
              <a:buFont typeface="Arial"/>
              <a:buChar char="•"/>
            </a:pPr>
            <a:r>
              <a:rPr lang="en-US" sz="2100">
                <a:solidFill>
                  <a:srgbClr val="FFFFFF"/>
                </a:solidFill>
                <a:latin typeface="Montserrat Bold"/>
              </a:rPr>
              <a:t>Jog in open spaces, away from bushes or alcoves where someone could hide. </a:t>
            </a:r>
          </a:p>
          <a:p>
            <a:pPr>
              <a:lnSpc>
                <a:spcPts val="3045"/>
              </a:lnSpc>
            </a:pPr>
            <a:endParaRPr lang="en-US" sz="2100">
              <a:solidFill>
                <a:srgbClr val="FFFFFF"/>
              </a:solidFill>
              <a:latin typeface="Montserrat Bold"/>
            </a:endParaRPr>
          </a:p>
          <a:p>
            <a:pPr marL="453392" lvl="1" indent="-226696">
              <a:lnSpc>
                <a:spcPts val="3045"/>
              </a:lnSpc>
              <a:buFont typeface="Arial"/>
              <a:buChar char="•"/>
            </a:pPr>
            <a:r>
              <a:rPr lang="en-US" sz="2100">
                <a:solidFill>
                  <a:srgbClr val="FFFFFF"/>
                </a:solidFill>
                <a:latin typeface="Montserrat Bold"/>
              </a:rPr>
              <a:t>Carry your ID. If you suspect you’re being followed, call the police immediately and find a safe place to wait for them to arrive. </a:t>
            </a:r>
          </a:p>
          <a:p>
            <a:pPr>
              <a:lnSpc>
                <a:spcPts val="3045"/>
              </a:lnSpc>
            </a:pPr>
            <a:endParaRPr lang="en-US" sz="2100">
              <a:solidFill>
                <a:srgbClr val="FFFFFF"/>
              </a:solidFill>
              <a:latin typeface="Montserrat Bold"/>
            </a:endParaRPr>
          </a:p>
          <a:p>
            <a:pPr marL="453392" lvl="1" indent="-226696">
              <a:lnSpc>
                <a:spcPts val="3045"/>
              </a:lnSpc>
              <a:buFont typeface="Arial"/>
              <a:buChar char="•"/>
            </a:pPr>
            <a:r>
              <a:rPr lang="en-US" sz="2100">
                <a:solidFill>
                  <a:srgbClr val="FFFFFF"/>
                </a:solidFill>
                <a:latin typeface="Montserrat Bold"/>
              </a:rPr>
              <a:t>Carry a whistle or shrill alarm to summon help if needed. </a:t>
            </a:r>
          </a:p>
          <a:p>
            <a:pPr>
              <a:lnSpc>
                <a:spcPts val="3045"/>
              </a:lnSpc>
            </a:pPr>
            <a:endParaRPr lang="en-US" sz="2100">
              <a:solidFill>
                <a:srgbClr val="FFFFFF"/>
              </a:solidFill>
              <a:latin typeface="Montserrat Bold"/>
            </a:endParaRPr>
          </a:p>
          <a:p>
            <a:pPr marL="453392" lvl="1" indent="-226696">
              <a:lnSpc>
                <a:spcPts val="3045"/>
              </a:lnSpc>
              <a:buFont typeface="Arial"/>
              <a:buChar char="•"/>
            </a:pPr>
            <a:r>
              <a:rPr lang="en-US" sz="2100">
                <a:solidFill>
                  <a:srgbClr val="FFFFFF"/>
                </a:solidFill>
                <a:latin typeface="Montserrat Bold"/>
              </a:rPr>
              <a:t>Do not run with your phone or other valuables in sight. </a:t>
            </a:r>
          </a:p>
          <a:p>
            <a:pPr>
              <a:lnSpc>
                <a:spcPts val="3045"/>
              </a:lnSpc>
            </a:pPr>
            <a:endParaRPr lang="en-US" sz="2100">
              <a:solidFill>
                <a:srgbClr val="FFFFFF"/>
              </a:solidFill>
              <a:latin typeface="Montserrat Bold"/>
            </a:endParaRPr>
          </a:p>
          <a:p>
            <a:pPr marL="453392" lvl="1" indent="-226696">
              <a:lnSpc>
                <a:spcPts val="3045"/>
              </a:lnSpc>
              <a:buFont typeface="Arial"/>
              <a:buChar char="•"/>
            </a:pPr>
            <a:r>
              <a:rPr lang="en-US" sz="2100">
                <a:solidFill>
                  <a:srgbClr val="FFFFFF"/>
                </a:solidFill>
                <a:latin typeface="Montserrat Bold"/>
              </a:rPr>
              <a:t>Avoid jogging in secluded areas or at night. If you do run after dark, do so in well-lit and populated areas and consider buying reflective running gear or a runner’s light so you’re highly visible to traffic. </a:t>
            </a:r>
          </a:p>
          <a:p>
            <a:pPr>
              <a:lnSpc>
                <a:spcPts val="3045"/>
              </a:lnSpc>
            </a:pPr>
            <a:endParaRPr lang="en-US" sz="2100">
              <a:solidFill>
                <a:srgbClr val="FFFFFF"/>
              </a:solidFill>
              <a:latin typeface="Montserrat Bold"/>
            </a:endParaRPr>
          </a:p>
          <a:p>
            <a:pPr marL="453392" lvl="1" indent="-226696">
              <a:lnSpc>
                <a:spcPts val="2940"/>
              </a:lnSpc>
              <a:buFont typeface="Arial"/>
              <a:buChar char="•"/>
            </a:pPr>
            <a:r>
              <a:rPr lang="en-US" sz="2100">
                <a:solidFill>
                  <a:srgbClr val="FFFFFF"/>
                </a:solidFill>
                <a:latin typeface="Montserrat Bold"/>
              </a:rPr>
              <a:t>Recruit a friend. Runners in pairs or groups are less appealing targets.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24394" y="397460"/>
            <a:ext cx="10578721" cy="9509409"/>
            <a:chOff x="0" y="0"/>
            <a:chExt cx="4050428" cy="3641005"/>
          </a:xfrm>
        </p:grpSpPr>
        <p:sp>
          <p:nvSpPr>
            <p:cNvPr id="5" name="Freeform 5"/>
            <p:cNvSpPr/>
            <p:nvPr/>
          </p:nvSpPr>
          <p:spPr>
            <a:xfrm>
              <a:off x="0" y="0"/>
              <a:ext cx="4050428" cy="3641005"/>
            </a:xfrm>
            <a:custGeom>
              <a:avLst/>
              <a:gdLst/>
              <a:ahLst/>
              <a:cxnLst/>
              <a:rect l="l" t="t" r="r" b="b"/>
              <a:pathLst>
                <a:path w="4050428" h="3641005">
                  <a:moveTo>
                    <a:pt x="3925968" y="3641005"/>
                  </a:moveTo>
                  <a:lnTo>
                    <a:pt x="124460" y="3641005"/>
                  </a:lnTo>
                  <a:cubicBezTo>
                    <a:pt x="55880" y="3641005"/>
                    <a:pt x="0" y="3585125"/>
                    <a:pt x="0" y="3516545"/>
                  </a:cubicBezTo>
                  <a:lnTo>
                    <a:pt x="0" y="124460"/>
                  </a:lnTo>
                  <a:cubicBezTo>
                    <a:pt x="0" y="55880"/>
                    <a:pt x="55880" y="0"/>
                    <a:pt x="124460" y="0"/>
                  </a:cubicBezTo>
                  <a:lnTo>
                    <a:pt x="3925968" y="0"/>
                  </a:lnTo>
                  <a:cubicBezTo>
                    <a:pt x="3994548" y="0"/>
                    <a:pt x="4050428" y="55880"/>
                    <a:pt x="4050428" y="124460"/>
                  </a:cubicBezTo>
                  <a:lnTo>
                    <a:pt x="4050428" y="3516545"/>
                  </a:lnTo>
                  <a:cubicBezTo>
                    <a:pt x="4050428" y="3585125"/>
                    <a:pt x="3994548" y="3641005"/>
                    <a:pt x="3925968" y="3641005"/>
                  </a:cubicBezTo>
                  <a:close/>
                </a:path>
              </a:pathLst>
            </a:custGeom>
            <a:solidFill>
              <a:srgbClr val="FF8800"/>
            </a:solidFill>
          </p:spPr>
          <p:txBody>
            <a:bodyPr/>
            <a:lstStyle/>
            <a:p>
              <a:endParaRPr lang="en-US"/>
            </a:p>
          </p:txBody>
        </p:sp>
      </p:grpSp>
      <p:sp>
        <p:nvSpPr>
          <p:cNvPr id="6" name="TextBox 6"/>
          <p:cNvSpPr txBox="1"/>
          <p:nvPr/>
        </p:nvSpPr>
        <p:spPr>
          <a:xfrm>
            <a:off x="563957"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Bicycling</a:t>
            </a:r>
          </a:p>
        </p:txBody>
      </p:sp>
      <p:sp>
        <p:nvSpPr>
          <p:cNvPr id="7" name="TextBox 7"/>
          <p:cNvSpPr txBox="1"/>
          <p:nvPr/>
        </p:nvSpPr>
        <p:spPr>
          <a:xfrm>
            <a:off x="7211951" y="754790"/>
            <a:ext cx="9803606" cy="8747010"/>
          </a:xfrm>
          <a:prstGeom prst="rect">
            <a:avLst/>
          </a:prstGeom>
        </p:spPr>
        <p:txBody>
          <a:bodyPr lIns="0" tIns="0" rIns="0" bIns="0" rtlCol="0" anchor="t">
            <a:spAutoFit/>
          </a:bodyPr>
          <a:lstStyle/>
          <a:p>
            <a:pPr>
              <a:lnSpc>
                <a:spcPts val="3500"/>
              </a:lnSpc>
            </a:pPr>
            <a:r>
              <a:rPr lang="en-US" sz="2500">
                <a:solidFill>
                  <a:srgbClr val="FFFFFF"/>
                </a:solidFill>
                <a:latin typeface="Montserrat Bold"/>
              </a:rPr>
              <a:t>When a crash occurs between a vehicle and a bike, it’s the cyclist who is most likely to be injured. A large percentage of crashes can be avoided if motorists and cyclists follow the rules of the road and watch out for each other. </a:t>
            </a:r>
          </a:p>
          <a:p>
            <a:pPr>
              <a:lnSpc>
                <a:spcPts val="3500"/>
              </a:lnSpc>
            </a:pPr>
            <a:endParaRPr lang="en-US" sz="2500">
              <a:solidFill>
                <a:srgbClr val="FFFFFF"/>
              </a:solidFill>
              <a:latin typeface="Montserrat Bold"/>
            </a:endParaRPr>
          </a:p>
          <a:p>
            <a:pPr marL="539753" lvl="1" indent="-269876">
              <a:lnSpc>
                <a:spcPts val="3500"/>
              </a:lnSpc>
              <a:buFont typeface="Arial"/>
              <a:buChar char="•"/>
            </a:pPr>
            <a:r>
              <a:rPr lang="en-US" sz="2500">
                <a:solidFill>
                  <a:srgbClr val="FFFFFF"/>
                </a:solidFill>
                <a:latin typeface="Montserrat Bold"/>
              </a:rPr>
              <a:t>Wear equipment to protect you and make you more visible to others, like an approved bike helmet, bright clothing (during the day), reflective gear, a white front light and red rear light and reflectors on your bike (at night or when visibility is poor). </a:t>
            </a:r>
          </a:p>
          <a:p>
            <a:pPr>
              <a:lnSpc>
                <a:spcPts val="3500"/>
              </a:lnSpc>
            </a:pPr>
            <a:endParaRPr lang="en-US" sz="2500">
              <a:solidFill>
                <a:srgbClr val="FFFFFF"/>
              </a:solidFill>
              <a:latin typeface="Montserrat Bold"/>
            </a:endParaRPr>
          </a:p>
          <a:p>
            <a:pPr marL="539753" lvl="1" indent="-269876">
              <a:lnSpc>
                <a:spcPts val="3500"/>
              </a:lnSpc>
              <a:buFont typeface="Arial"/>
              <a:buChar char="•"/>
            </a:pPr>
            <a:r>
              <a:rPr lang="en-US" sz="2500">
                <a:solidFill>
                  <a:srgbClr val="FFFFFF"/>
                </a:solidFill>
                <a:latin typeface="Montserrat Bold"/>
              </a:rPr>
              <a:t>Remember to use arm and hand signals. </a:t>
            </a:r>
          </a:p>
          <a:p>
            <a:pPr>
              <a:lnSpc>
                <a:spcPts val="3500"/>
              </a:lnSpc>
            </a:pPr>
            <a:endParaRPr lang="en-US" sz="2500">
              <a:solidFill>
                <a:srgbClr val="FFFFFF"/>
              </a:solidFill>
              <a:latin typeface="Montserrat Bold"/>
            </a:endParaRPr>
          </a:p>
          <a:p>
            <a:pPr marL="539753" lvl="1" indent="-269876">
              <a:lnSpc>
                <a:spcPts val="3500"/>
              </a:lnSpc>
              <a:buFont typeface="Arial"/>
              <a:buChar char="•"/>
            </a:pPr>
            <a:r>
              <a:rPr lang="en-US" sz="2500">
                <a:solidFill>
                  <a:srgbClr val="FFFFFF"/>
                </a:solidFill>
                <a:latin typeface="Montserrat Bold"/>
              </a:rPr>
              <a:t>Ride with traffic, not against it. </a:t>
            </a:r>
          </a:p>
          <a:p>
            <a:pPr>
              <a:lnSpc>
                <a:spcPts val="3500"/>
              </a:lnSpc>
            </a:pPr>
            <a:endParaRPr lang="en-US" sz="2500">
              <a:solidFill>
                <a:srgbClr val="FFFFFF"/>
              </a:solidFill>
              <a:latin typeface="Montserrat Bold"/>
            </a:endParaRPr>
          </a:p>
          <a:p>
            <a:pPr marL="539753" lvl="1" indent="-269876">
              <a:lnSpc>
                <a:spcPts val="3500"/>
              </a:lnSpc>
              <a:buFont typeface="Arial"/>
              <a:buChar char="•"/>
            </a:pPr>
            <a:r>
              <a:rPr lang="en-US" sz="2500">
                <a:solidFill>
                  <a:srgbClr val="FFFFFF"/>
                </a:solidFill>
                <a:latin typeface="Montserrat Bold"/>
              </a:rPr>
              <a:t>Avoid riding at night, if possible. If you must ride at night, install front and rear lights on your bicycle and wear reflective clothing. It’s the law! Regardless of the season, bicyclist deaths occurred most often      between 6 p.m. and 9 p.m.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571509"/>
            <a:ext cx="11009228" cy="9509409"/>
            <a:chOff x="0" y="0"/>
            <a:chExt cx="4215262" cy="3641005"/>
          </a:xfrm>
        </p:grpSpPr>
        <p:sp>
          <p:nvSpPr>
            <p:cNvPr id="5" name="Freeform 5"/>
            <p:cNvSpPr/>
            <p:nvPr/>
          </p:nvSpPr>
          <p:spPr>
            <a:xfrm>
              <a:off x="0" y="0"/>
              <a:ext cx="4215262" cy="3641005"/>
            </a:xfrm>
            <a:custGeom>
              <a:avLst/>
              <a:gdLst/>
              <a:ahLst/>
              <a:cxnLst/>
              <a:rect l="l" t="t" r="r" b="b"/>
              <a:pathLst>
                <a:path w="4215262" h="3641005">
                  <a:moveTo>
                    <a:pt x="4090802" y="3641005"/>
                  </a:moveTo>
                  <a:lnTo>
                    <a:pt x="124460" y="3641005"/>
                  </a:lnTo>
                  <a:cubicBezTo>
                    <a:pt x="55880" y="3641005"/>
                    <a:pt x="0" y="3585125"/>
                    <a:pt x="0" y="3516545"/>
                  </a:cubicBezTo>
                  <a:lnTo>
                    <a:pt x="0" y="124460"/>
                  </a:lnTo>
                  <a:cubicBezTo>
                    <a:pt x="0" y="55880"/>
                    <a:pt x="55880" y="0"/>
                    <a:pt x="124460" y="0"/>
                  </a:cubicBezTo>
                  <a:lnTo>
                    <a:pt x="4090803" y="0"/>
                  </a:lnTo>
                  <a:cubicBezTo>
                    <a:pt x="4159383" y="0"/>
                    <a:pt x="4215262" y="55880"/>
                    <a:pt x="4215262" y="124460"/>
                  </a:cubicBezTo>
                  <a:lnTo>
                    <a:pt x="4215262" y="3516545"/>
                  </a:lnTo>
                  <a:cubicBezTo>
                    <a:pt x="4215262" y="3585125"/>
                    <a:pt x="4159383" y="3641005"/>
                    <a:pt x="4090803" y="3641005"/>
                  </a:cubicBezTo>
                  <a:close/>
                </a:path>
              </a:pathLst>
            </a:custGeom>
            <a:solidFill>
              <a:srgbClr val="E35A1D"/>
            </a:solidFill>
          </p:spPr>
          <p:txBody>
            <a:bodyPr/>
            <a:lstStyle/>
            <a:p>
              <a:endParaRPr lang="en-US"/>
            </a:p>
          </p:txBody>
        </p:sp>
      </p:grpSp>
      <p:sp>
        <p:nvSpPr>
          <p:cNvPr id="6" name="TextBox 6"/>
          <p:cNvSpPr txBox="1"/>
          <p:nvPr/>
        </p:nvSpPr>
        <p:spPr>
          <a:xfrm>
            <a:off x="1022989" y="790726"/>
            <a:ext cx="9972901" cy="9023350"/>
          </a:xfrm>
          <a:prstGeom prst="rect">
            <a:avLst/>
          </a:prstGeom>
        </p:spPr>
        <p:txBody>
          <a:bodyPr lIns="0" tIns="0" rIns="0" bIns="0" rtlCol="0" anchor="t">
            <a:spAutoFit/>
          </a:bodyPr>
          <a:lstStyle/>
          <a:p>
            <a:pPr>
              <a:lnSpc>
                <a:spcPts val="3479"/>
              </a:lnSpc>
            </a:pPr>
            <a:r>
              <a:rPr lang="en-US" sz="2400">
                <a:solidFill>
                  <a:srgbClr val="FFFFFF"/>
                </a:solidFill>
                <a:latin typeface="Montserrat Bold"/>
              </a:rPr>
              <a:t>In 2023, 857 cyclists were killed in traffic accidents in the United States, representing a 10% increase from the previous year, according to www.cyclepedal.com</a:t>
            </a:r>
          </a:p>
          <a:p>
            <a:pPr>
              <a:lnSpc>
                <a:spcPts val="3479"/>
              </a:lnSpc>
            </a:pPr>
            <a:endParaRPr lang="en-US" sz="2400">
              <a:solidFill>
                <a:srgbClr val="FFFFFF"/>
              </a:solidFill>
              <a:latin typeface="Montserrat Bold"/>
            </a:endParaRPr>
          </a:p>
          <a:p>
            <a:pPr>
              <a:lnSpc>
                <a:spcPts val="3479"/>
              </a:lnSpc>
            </a:pPr>
            <a:r>
              <a:rPr lang="en-US" sz="2400">
                <a:solidFill>
                  <a:srgbClr val="FFFFFF"/>
                </a:solidFill>
                <a:latin typeface="Montserrat Bold"/>
              </a:rPr>
              <a:t>Bicycle-related deaths peak in the summer months, starting in June and they remain high through September.</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Ride a bike that fits you. If it’s too big, it’s harder to control the bike.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Carry all items in a backpack or strapped to the back of the bike.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Tuck and tie your shoelaces and pant legs so they don’t get caught in your bike chain. </a:t>
            </a:r>
          </a:p>
          <a:p>
            <a:pPr>
              <a:lnSpc>
                <a:spcPts val="347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Plan your route, choose routes with less traffic and slower speeds. Your safest route may be away from traffic altogether, in a bike lane or on a bike path. </a:t>
            </a:r>
          </a:p>
          <a:p>
            <a:pPr>
              <a:lnSpc>
                <a:spcPts val="3359"/>
              </a:lnSpc>
            </a:pPr>
            <a:endParaRPr lang="en-US" sz="2400">
              <a:solidFill>
                <a:srgbClr val="FFFFFF"/>
              </a:solidFill>
              <a:latin typeface="Montserrat Bold"/>
            </a:endParaRPr>
          </a:p>
          <a:p>
            <a:pPr algn="r">
              <a:lnSpc>
                <a:spcPts val="2800"/>
              </a:lnSpc>
            </a:pPr>
            <a:r>
              <a:rPr lang="en-US" sz="2000">
                <a:solidFill>
                  <a:srgbClr val="FFFFFF"/>
                </a:solidFill>
                <a:latin typeface="Montserrat Bold"/>
                <a:ea typeface="Montserrat Bold"/>
              </a:rPr>
              <a:t>Example: R﻿MI ID #714805</a:t>
            </a:r>
          </a:p>
        </p:txBody>
      </p:sp>
      <p:sp>
        <p:nvSpPr>
          <p:cNvPr id="7" name="TextBox 7"/>
          <p:cNvSpPr txBox="1"/>
          <p:nvPr/>
        </p:nvSpPr>
        <p:spPr>
          <a:xfrm>
            <a:off x="11960988"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Bicycling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767625" y="538362"/>
            <a:ext cx="6919115" cy="1844589"/>
          </a:xfrm>
          <a:prstGeom prst="rect">
            <a:avLst/>
          </a:prstGeom>
        </p:spPr>
        <p:txBody>
          <a:bodyPr lIns="0" tIns="0" rIns="0" bIns="0" rtlCol="0" anchor="t">
            <a:spAutoFit/>
          </a:bodyPr>
          <a:lstStyle/>
          <a:p>
            <a:pPr>
              <a:lnSpc>
                <a:spcPts val="7149"/>
              </a:lnSpc>
            </a:pPr>
            <a:r>
              <a:rPr lang="en-US" sz="6499">
                <a:solidFill>
                  <a:srgbClr val="FFFFFF"/>
                </a:solidFill>
                <a:latin typeface="Barlow Bold"/>
              </a:rPr>
              <a:t>FIREARMS </a:t>
            </a:r>
          </a:p>
          <a:p>
            <a:pPr>
              <a:lnSpc>
                <a:spcPts val="7149"/>
              </a:lnSpc>
            </a:pPr>
            <a:r>
              <a:rPr lang="en-US" sz="6499">
                <a:solidFill>
                  <a:srgbClr val="FFFFFF"/>
                </a:solidFill>
                <a:latin typeface="Barlow Bold"/>
              </a:rPr>
              <a:t>SAFETY </a:t>
            </a:r>
          </a:p>
        </p:txBody>
      </p:sp>
      <p:grpSp>
        <p:nvGrpSpPr>
          <p:cNvPr id="13" name="Group 13"/>
          <p:cNvGrpSpPr/>
          <p:nvPr/>
        </p:nvGrpSpPr>
        <p:grpSpPr>
          <a:xfrm>
            <a:off x="2200671" y="3104964"/>
            <a:ext cx="7028832" cy="4228912"/>
            <a:chOff x="0" y="0"/>
            <a:chExt cx="9371776" cy="5638549"/>
          </a:xfrm>
        </p:grpSpPr>
        <p:grpSp>
          <p:nvGrpSpPr>
            <p:cNvPr id="14" name="Group 14"/>
            <p:cNvGrpSpPr/>
            <p:nvPr/>
          </p:nvGrpSpPr>
          <p:grpSpPr>
            <a:xfrm>
              <a:off x="0" y="0"/>
              <a:ext cx="9371776" cy="5638549"/>
              <a:chOff x="0" y="0"/>
              <a:chExt cx="2449771" cy="1473910"/>
            </a:xfrm>
          </p:grpSpPr>
          <p:sp>
            <p:nvSpPr>
              <p:cNvPr id="15" name="Freeform 15"/>
              <p:cNvSpPr/>
              <p:nvPr/>
            </p:nvSpPr>
            <p:spPr>
              <a:xfrm>
                <a:off x="0" y="0"/>
                <a:ext cx="2449771" cy="1473910"/>
              </a:xfrm>
              <a:custGeom>
                <a:avLst/>
                <a:gdLst/>
                <a:ahLst/>
                <a:cxnLst/>
                <a:rect l="l" t="t" r="r" b="b"/>
                <a:pathLst>
                  <a:path w="2449771" h="1473910">
                    <a:moveTo>
                      <a:pt x="2325311" y="1473910"/>
                    </a:moveTo>
                    <a:lnTo>
                      <a:pt x="124460" y="1473910"/>
                    </a:lnTo>
                    <a:cubicBezTo>
                      <a:pt x="55880" y="1473910"/>
                      <a:pt x="0" y="1418030"/>
                      <a:pt x="0" y="1349450"/>
                    </a:cubicBezTo>
                    <a:lnTo>
                      <a:pt x="0" y="124460"/>
                    </a:lnTo>
                    <a:cubicBezTo>
                      <a:pt x="0" y="55880"/>
                      <a:pt x="55880" y="0"/>
                      <a:pt x="124460" y="0"/>
                    </a:cubicBezTo>
                    <a:lnTo>
                      <a:pt x="2325311" y="0"/>
                    </a:lnTo>
                    <a:cubicBezTo>
                      <a:pt x="2393891" y="0"/>
                      <a:pt x="2449771" y="55880"/>
                      <a:pt x="2449771" y="124460"/>
                    </a:cubicBezTo>
                    <a:lnTo>
                      <a:pt x="2449771" y="1349450"/>
                    </a:lnTo>
                    <a:cubicBezTo>
                      <a:pt x="2449771" y="1418030"/>
                      <a:pt x="2393891" y="1473910"/>
                      <a:pt x="2325311" y="1473910"/>
                    </a:cubicBezTo>
                    <a:close/>
                  </a:path>
                </a:pathLst>
              </a:custGeom>
              <a:solidFill>
                <a:srgbClr val="F39200"/>
              </a:solidFill>
            </p:spPr>
            <p:txBody>
              <a:bodyPr/>
              <a:lstStyle/>
              <a:p>
                <a:endParaRPr lang="en-US"/>
              </a:p>
            </p:txBody>
          </p:sp>
        </p:grpSp>
        <p:sp>
          <p:nvSpPr>
            <p:cNvPr id="16" name="TextBox 16"/>
            <p:cNvSpPr txBox="1"/>
            <p:nvPr/>
          </p:nvSpPr>
          <p:spPr>
            <a:xfrm>
              <a:off x="392285" y="260859"/>
              <a:ext cx="8587206" cy="5050155"/>
            </a:xfrm>
            <a:prstGeom prst="rect">
              <a:avLst/>
            </a:prstGeom>
          </p:spPr>
          <p:txBody>
            <a:bodyPr lIns="0" tIns="0" rIns="0" bIns="0" rtlCol="0" anchor="t">
              <a:spAutoFit/>
            </a:bodyPr>
            <a:lstStyle/>
            <a:p>
              <a:pPr algn="ctr">
                <a:lnSpc>
                  <a:spcPts val="5039"/>
                </a:lnSpc>
              </a:pPr>
              <a:r>
                <a:rPr lang="en-US" sz="3599">
                  <a:solidFill>
                    <a:srgbClr val="FFFFFF"/>
                  </a:solidFill>
                  <a:latin typeface="Montserrat Bold"/>
                </a:rPr>
                <a:t>According to the CDC, in 2022, there were more than 48,000 firearm-related deaths in the U.S., an average of 132 people dying each day. </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7925032" y="1804409"/>
            <a:ext cx="10039118" cy="7940040"/>
          </a:xfrm>
          <a:prstGeom prst="rect">
            <a:avLst/>
          </a:prstGeom>
        </p:spPr>
        <p:txBody>
          <a:bodyPr lIns="0" tIns="0" rIns="0" bIns="0" rtlCol="0" anchor="t">
            <a:spAutoFit/>
          </a:bodyPr>
          <a:lstStyle/>
          <a:p>
            <a:pPr marL="518160" lvl="1" indent="-259080">
              <a:lnSpc>
                <a:spcPts val="3359"/>
              </a:lnSpc>
              <a:buFont typeface="Arial"/>
              <a:buChar char="•"/>
            </a:pPr>
            <a:r>
              <a:rPr lang="en-US" sz="2400" dirty="0">
                <a:solidFill>
                  <a:srgbClr val="000000"/>
                </a:solidFill>
                <a:latin typeface="Montserrat Bold"/>
              </a:rPr>
              <a:t>Handle every firearm as if loaded.</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Never point the muzzle at anything you don’t intend to shoot. </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Do not handle firearms while, or after, consuming alcohol. </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Know your firearm. </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Make sure you read the owner’s manual and take a class. </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Everyone is a safety officer. </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Intervene when you see someone                                                       handling a firearm improperly. </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Handle every firearm with care. </a:t>
            </a:r>
          </a:p>
          <a:p>
            <a:pPr>
              <a:lnSpc>
                <a:spcPts val="3359"/>
              </a:lnSpc>
            </a:pPr>
            <a:endParaRPr lang="en-US" sz="2400" dirty="0">
              <a:solidFill>
                <a:srgbClr val="000000"/>
              </a:solidFill>
              <a:latin typeface="Montserrat Bold"/>
            </a:endParaRPr>
          </a:p>
          <a:p>
            <a:pPr marL="518160" lvl="1" indent="-259080">
              <a:lnSpc>
                <a:spcPts val="3359"/>
              </a:lnSpc>
              <a:buFont typeface="Arial"/>
              <a:buChar char="•"/>
            </a:pPr>
            <a:r>
              <a:rPr lang="en-US" sz="2400" dirty="0">
                <a:solidFill>
                  <a:srgbClr val="000000"/>
                </a:solidFill>
                <a:latin typeface="Montserrat Bold"/>
              </a:rPr>
              <a:t>Identify the target before you fire. </a:t>
            </a:r>
          </a:p>
        </p:txBody>
      </p:sp>
      <p:sp>
        <p:nvSpPr>
          <p:cNvPr id="11" name="TextBox 11"/>
          <p:cNvSpPr txBox="1"/>
          <p:nvPr/>
        </p:nvSpPr>
        <p:spPr>
          <a:xfrm>
            <a:off x="8248882" y="69699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Handle Firearms</a:t>
            </a:r>
          </a:p>
        </p:txBody>
      </p:sp>
      <p:sp>
        <p:nvSpPr>
          <p:cNvPr id="12" name="TextBox 12"/>
          <p:cNvSpPr txBox="1"/>
          <p:nvPr/>
        </p:nvSpPr>
        <p:spPr>
          <a:xfrm>
            <a:off x="13927855" y="696993"/>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287250" y="617391"/>
            <a:ext cx="10434906" cy="9052217"/>
            <a:chOff x="0" y="0"/>
            <a:chExt cx="3995363" cy="3465953"/>
          </a:xfrm>
        </p:grpSpPr>
        <p:sp>
          <p:nvSpPr>
            <p:cNvPr id="5" name="Freeform 5"/>
            <p:cNvSpPr/>
            <p:nvPr/>
          </p:nvSpPr>
          <p:spPr>
            <a:xfrm>
              <a:off x="0" y="0"/>
              <a:ext cx="3995363" cy="3465954"/>
            </a:xfrm>
            <a:custGeom>
              <a:avLst/>
              <a:gdLst/>
              <a:ahLst/>
              <a:cxnLst/>
              <a:rect l="l" t="t" r="r" b="b"/>
              <a:pathLst>
                <a:path w="3995363" h="3465954">
                  <a:moveTo>
                    <a:pt x="3870903" y="3465954"/>
                  </a:moveTo>
                  <a:lnTo>
                    <a:pt x="124460" y="3465954"/>
                  </a:lnTo>
                  <a:cubicBezTo>
                    <a:pt x="55880" y="3465954"/>
                    <a:pt x="0" y="3410074"/>
                    <a:pt x="0" y="3341493"/>
                  </a:cubicBezTo>
                  <a:lnTo>
                    <a:pt x="0" y="124460"/>
                  </a:lnTo>
                  <a:cubicBezTo>
                    <a:pt x="0" y="55880"/>
                    <a:pt x="55880" y="0"/>
                    <a:pt x="124460" y="0"/>
                  </a:cubicBezTo>
                  <a:lnTo>
                    <a:pt x="3870904" y="0"/>
                  </a:lnTo>
                  <a:cubicBezTo>
                    <a:pt x="3939484" y="0"/>
                    <a:pt x="3995363" y="55880"/>
                    <a:pt x="3995363" y="124460"/>
                  </a:cubicBezTo>
                  <a:lnTo>
                    <a:pt x="3995363" y="3341494"/>
                  </a:lnTo>
                  <a:cubicBezTo>
                    <a:pt x="3995363" y="3410074"/>
                    <a:pt x="3939484" y="3465954"/>
                    <a:pt x="3870904" y="3465954"/>
                  </a:cubicBezTo>
                  <a:close/>
                </a:path>
              </a:pathLst>
            </a:custGeom>
            <a:solidFill>
              <a:srgbClr val="FF8800"/>
            </a:solidFill>
          </p:spPr>
          <p:txBody>
            <a:bodyPr/>
            <a:lstStyle/>
            <a:p>
              <a:endParaRPr lang="en-US"/>
            </a:p>
          </p:txBody>
        </p:sp>
      </p:grpSp>
      <p:sp>
        <p:nvSpPr>
          <p:cNvPr id="6" name="TextBox 6"/>
          <p:cNvSpPr txBox="1"/>
          <p:nvPr/>
        </p:nvSpPr>
        <p:spPr>
          <a:xfrm>
            <a:off x="563957" y="435560"/>
            <a:ext cx="5294929"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Range </a:t>
            </a:r>
            <a:r>
              <a:rPr lang="en-US" sz="6000">
                <a:solidFill>
                  <a:srgbClr val="FF8800"/>
                </a:solidFill>
                <a:latin typeface="Barlow Bold"/>
              </a:rPr>
              <a:t>Safety</a:t>
            </a:r>
          </a:p>
        </p:txBody>
      </p:sp>
      <p:sp>
        <p:nvSpPr>
          <p:cNvPr id="7" name="TextBox 7"/>
          <p:cNvSpPr txBox="1"/>
          <p:nvPr/>
        </p:nvSpPr>
        <p:spPr>
          <a:xfrm>
            <a:off x="7649480" y="785495"/>
            <a:ext cx="9710447" cy="8668385"/>
          </a:xfrm>
          <a:prstGeom prst="rect">
            <a:avLst/>
          </a:prstGeom>
        </p:spPr>
        <p:txBody>
          <a:bodyPr lIns="0" tIns="0" rIns="0" bIns="0" rtlCol="0" anchor="t">
            <a:spAutoFit/>
          </a:bodyPr>
          <a:lstStyle/>
          <a:p>
            <a:pPr>
              <a:lnSpc>
                <a:spcPts val="3640"/>
              </a:lnSpc>
            </a:pPr>
            <a:endParaRPr/>
          </a:p>
          <a:p>
            <a:pPr marL="561341" lvl="1" indent="-280670">
              <a:lnSpc>
                <a:spcPts val="3640"/>
              </a:lnSpc>
              <a:buFont typeface="Arial"/>
              <a:buChar char="•"/>
            </a:pPr>
            <a:r>
              <a:rPr lang="en-US" sz="2600">
                <a:solidFill>
                  <a:srgbClr val="FFFFFF"/>
                </a:solidFill>
                <a:latin typeface="Montserrat Bold"/>
              </a:rPr>
              <a:t>Know and follow all the rules of the shooting range.</a:t>
            </a:r>
          </a:p>
          <a:p>
            <a:pPr>
              <a:lnSpc>
                <a:spcPts val="3640"/>
              </a:lnSpc>
            </a:pPr>
            <a:endParaRPr lang="en-US" sz="2600">
              <a:solidFill>
                <a:srgbClr val="FFFFFF"/>
              </a:solidFill>
              <a:latin typeface="Montserrat Bold"/>
            </a:endParaRPr>
          </a:p>
          <a:p>
            <a:pPr marL="561341" lvl="1" indent="-280670">
              <a:lnSpc>
                <a:spcPts val="3640"/>
              </a:lnSpc>
              <a:buFont typeface="Arial"/>
              <a:buChar char="•"/>
            </a:pPr>
            <a:r>
              <a:rPr lang="en-US" sz="2600">
                <a:solidFill>
                  <a:srgbClr val="FFFFFF"/>
                </a:solidFill>
                <a:latin typeface="Montserrat Bold"/>
              </a:rPr>
              <a:t>Listen and do what the range master tells you to do. </a:t>
            </a:r>
          </a:p>
          <a:p>
            <a:pPr>
              <a:lnSpc>
                <a:spcPts val="3640"/>
              </a:lnSpc>
            </a:pPr>
            <a:endParaRPr lang="en-US" sz="2600">
              <a:solidFill>
                <a:srgbClr val="FFFFFF"/>
              </a:solidFill>
              <a:latin typeface="Montserrat Bold"/>
            </a:endParaRPr>
          </a:p>
          <a:p>
            <a:pPr marL="561341" lvl="1" indent="-280670">
              <a:lnSpc>
                <a:spcPts val="3640"/>
              </a:lnSpc>
              <a:buFont typeface="Arial"/>
              <a:buChar char="•"/>
            </a:pPr>
            <a:r>
              <a:rPr lang="en-US" sz="2600">
                <a:solidFill>
                  <a:srgbClr val="FFFFFF"/>
                </a:solidFill>
                <a:latin typeface="Montserrat Bold"/>
              </a:rPr>
              <a:t>Uncase and case your firearm at the shooting bench, never behind the safety line. </a:t>
            </a:r>
          </a:p>
          <a:p>
            <a:pPr>
              <a:lnSpc>
                <a:spcPts val="3640"/>
              </a:lnSpc>
            </a:pPr>
            <a:endParaRPr lang="en-US" sz="2600">
              <a:solidFill>
                <a:srgbClr val="FFFFFF"/>
              </a:solidFill>
              <a:latin typeface="Montserrat Bold"/>
            </a:endParaRPr>
          </a:p>
          <a:p>
            <a:pPr marL="561341" lvl="1" indent="-280670">
              <a:lnSpc>
                <a:spcPts val="3640"/>
              </a:lnSpc>
              <a:buFont typeface="Arial"/>
              <a:buChar char="•"/>
            </a:pPr>
            <a:r>
              <a:rPr lang="en-US" sz="2600">
                <a:solidFill>
                  <a:srgbClr val="FFFFFF"/>
                </a:solidFill>
                <a:latin typeface="Montserrat Bold"/>
              </a:rPr>
              <a:t>Always keep the barrel pointed down range. </a:t>
            </a:r>
          </a:p>
          <a:p>
            <a:pPr>
              <a:lnSpc>
                <a:spcPts val="3640"/>
              </a:lnSpc>
            </a:pPr>
            <a:endParaRPr lang="en-US" sz="2600">
              <a:solidFill>
                <a:srgbClr val="FFFFFF"/>
              </a:solidFill>
              <a:latin typeface="Montserrat Bold"/>
            </a:endParaRPr>
          </a:p>
          <a:p>
            <a:pPr marL="561341" lvl="1" indent="-280670">
              <a:lnSpc>
                <a:spcPts val="3640"/>
              </a:lnSpc>
              <a:buFont typeface="Arial"/>
              <a:buChar char="•"/>
            </a:pPr>
            <a:r>
              <a:rPr lang="en-US" sz="2600">
                <a:solidFill>
                  <a:srgbClr val="FFFFFF"/>
                </a:solidFill>
                <a:latin typeface="Montserrat Bold"/>
              </a:rPr>
              <a:t>Always keep the firearm on safe until you                    intend to shoot. </a:t>
            </a:r>
          </a:p>
          <a:p>
            <a:pPr>
              <a:lnSpc>
                <a:spcPts val="3640"/>
              </a:lnSpc>
            </a:pPr>
            <a:endParaRPr lang="en-US" sz="2600">
              <a:solidFill>
                <a:srgbClr val="FFFFFF"/>
              </a:solidFill>
              <a:latin typeface="Montserrat Bold"/>
            </a:endParaRPr>
          </a:p>
          <a:p>
            <a:pPr marL="561341" lvl="1" indent="-280670">
              <a:lnSpc>
                <a:spcPts val="3640"/>
              </a:lnSpc>
              <a:buFont typeface="Arial"/>
              <a:buChar char="•"/>
            </a:pPr>
            <a:r>
              <a:rPr lang="en-US" sz="2600">
                <a:solidFill>
                  <a:srgbClr val="FFFFFF"/>
                </a:solidFill>
                <a:latin typeface="Montserrat Bold"/>
              </a:rPr>
              <a:t>Always wear eye and ear protection when shooting. </a:t>
            </a:r>
          </a:p>
          <a:p>
            <a:pPr>
              <a:lnSpc>
                <a:spcPts val="3640"/>
              </a:lnSpc>
            </a:pPr>
            <a:endParaRPr lang="en-US" sz="2600">
              <a:solidFill>
                <a:srgbClr val="FFFFFF"/>
              </a:solidFill>
              <a:latin typeface="Montserrat Bold"/>
            </a:endParaRPr>
          </a:p>
          <a:p>
            <a:pPr marL="561341" lvl="1" indent="-280670">
              <a:lnSpc>
                <a:spcPts val="3640"/>
              </a:lnSpc>
              <a:buFont typeface="Arial"/>
              <a:buChar char="•"/>
            </a:pPr>
            <a:r>
              <a:rPr lang="en-US" sz="2600">
                <a:solidFill>
                  <a:srgbClr val="FFFFFF"/>
                </a:solidFill>
                <a:latin typeface="Montserrat Bold"/>
              </a:rPr>
              <a:t>Never shoot at water or hard surfaces.</a:t>
            </a:r>
          </a:p>
          <a:p>
            <a:pPr>
              <a:lnSpc>
                <a:spcPts val="3640"/>
              </a:lnSpc>
            </a:pPr>
            <a:endParaRPr lang="en-US" sz="2600">
              <a:solidFill>
                <a:srgbClr val="FFFFFF"/>
              </a:solidFill>
              <a:latin typeface="Montserrat Bold"/>
            </a:endParaRPr>
          </a:p>
          <a:p>
            <a:pPr marL="561341" lvl="1" indent="-280670">
              <a:lnSpc>
                <a:spcPts val="3640"/>
              </a:lnSpc>
              <a:buFont typeface="Arial"/>
              <a:buChar char="•"/>
            </a:pPr>
            <a:r>
              <a:rPr lang="en-US" sz="2600">
                <a:solidFill>
                  <a:srgbClr val="FFFFFF"/>
                </a:solidFill>
                <a:latin typeface="Montserrat Bold"/>
              </a:rPr>
              <a:t>Apply range safety procedures even when                 shooting off-range.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767625" y="538362"/>
            <a:ext cx="6919115" cy="1844589"/>
          </a:xfrm>
          <a:prstGeom prst="rect">
            <a:avLst/>
          </a:prstGeom>
        </p:spPr>
        <p:txBody>
          <a:bodyPr lIns="0" tIns="0" rIns="0" bIns="0" rtlCol="0" anchor="t">
            <a:spAutoFit/>
          </a:bodyPr>
          <a:lstStyle/>
          <a:p>
            <a:pPr>
              <a:lnSpc>
                <a:spcPts val="7149"/>
              </a:lnSpc>
            </a:pPr>
            <a:r>
              <a:rPr lang="en-US" sz="6499">
                <a:solidFill>
                  <a:srgbClr val="FFFFFF"/>
                </a:solidFill>
                <a:latin typeface="Barlow Bold"/>
              </a:rPr>
              <a:t>DRIVING </a:t>
            </a:r>
          </a:p>
          <a:p>
            <a:pPr>
              <a:lnSpc>
                <a:spcPts val="7149"/>
              </a:lnSpc>
            </a:pPr>
            <a:r>
              <a:rPr lang="en-US" sz="6499">
                <a:solidFill>
                  <a:srgbClr val="FFFFFF"/>
                </a:solidFill>
                <a:latin typeface="Barlow Bold"/>
              </a:rPr>
              <a:t>SAFETY </a:t>
            </a:r>
          </a:p>
        </p:txBody>
      </p:sp>
      <p:grpSp>
        <p:nvGrpSpPr>
          <p:cNvPr id="8" name="Group 8"/>
          <p:cNvGrpSpPr/>
          <p:nvPr/>
        </p:nvGrpSpPr>
        <p:grpSpPr>
          <a:xfrm>
            <a:off x="4012476" y="8065738"/>
            <a:ext cx="5579015" cy="1046521"/>
            <a:chOff x="0" y="0"/>
            <a:chExt cx="3520599" cy="660400"/>
          </a:xfrm>
        </p:grpSpPr>
        <p:sp>
          <p:nvSpPr>
            <p:cNvPr id="9" name="Freeform 9"/>
            <p:cNvSpPr/>
            <p:nvPr/>
          </p:nvSpPr>
          <p:spPr>
            <a:xfrm>
              <a:off x="0" y="0"/>
              <a:ext cx="3520599" cy="660400"/>
            </a:xfrm>
            <a:custGeom>
              <a:avLst/>
              <a:gdLst/>
              <a:ahLst/>
              <a:cxnLst/>
              <a:rect l="l" t="t" r="r" b="b"/>
              <a:pathLst>
                <a:path w="3520599" h="660400">
                  <a:moveTo>
                    <a:pt x="3396139" y="660400"/>
                  </a:moveTo>
                  <a:lnTo>
                    <a:pt x="124460" y="660400"/>
                  </a:lnTo>
                  <a:cubicBezTo>
                    <a:pt x="55880" y="660400"/>
                    <a:pt x="0" y="604520"/>
                    <a:pt x="0" y="535940"/>
                  </a:cubicBezTo>
                  <a:lnTo>
                    <a:pt x="0" y="124460"/>
                  </a:lnTo>
                  <a:cubicBezTo>
                    <a:pt x="0" y="55880"/>
                    <a:pt x="55880" y="0"/>
                    <a:pt x="124460" y="0"/>
                  </a:cubicBezTo>
                  <a:lnTo>
                    <a:pt x="3396139" y="0"/>
                  </a:lnTo>
                  <a:cubicBezTo>
                    <a:pt x="3464719" y="0"/>
                    <a:pt x="3520599" y="55880"/>
                    <a:pt x="3520599" y="124460"/>
                  </a:cubicBezTo>
                  <a:lnTo>
                    <a:pt x="3520599" y="535940"/>
                  </a:lnTo>
                  <a:cubicBezTo>
                    <a:pt x="3520599" y="604520"/>
                    <a:pt x="3464719" y="660400"/>
                    <a:pt x="3396139" y="660400"/>
                  </a:cubicBezTo>
                  <a:close/>
                </a:path>
              </a:pathLst>
            </a:custGeom>
            <a:solidFill>
              <a:srgbClr val="E35A1D"/>
            </a:solidFill>
          </p:spPr>
          <p:txBody>
            <a:bodyPr/>
            <a:lstStyle/>
            <a:p>
              <a:endParaRPr lang="en-US"/>
            </a:p>
          </p:txBody>
        </p:sp>
      </p:grpSp>
      <p:grpSp>
        <p:nvGrpSpPr>
          <p:cNvPr id="10" name="Group 10"/>
          <p:cNvGrpSpPr/>
          <p:nvPr/>
        </p:nvGrpSpPr>
        <p:grpSpPr>
          <a:xfrm>
            <a:off x="2017814" y="3009671"/>
            <a:ext cx="7506965" cy="4759543"/>
            <a:chOff x="0" y="0"/>
            <a:chExt cx="2654857" cy="1683224"/>
          </a:xfrm>
        </p:grpSpPr>
        <p:sp>
          <p:nvSpPr>
            <p:cNvPr id="11" name="Freeform 11"/>
            <p:cNvSpPr/>
            <p:nvPr/>
          </p:nvSpPr>
          <p:spPr>
            <a:xfrm>
              <a:off x="0" y="0"/>
              <a:ext cx="2654857" cy="1683224"/>
            </a:xfrm>
            <a:custGeom>
              <a:avLst/>
              <a:gdLst/>
              <a:ahLst/>
              <a:cxnLst/>
              <a:rect l="l" t="t" r="r" b="b"/>
              <a:pathLst>
                <a:path w="2654857" h="1683224">
                  <a:moveTo>
                    <a:pt x="2530397" y="1683224"/>
                  </a:moveTo>
                  <a:lnTo>
                    <a:pt x="124460" y="1683224"/>
                  </a:lnTo>
                  <a:cubicBezTo>
                    <a:pt x="55880" y="1683224"/>
                    <a:pt x="0" y="1627344"/>
                    <a:pt x="0" y="1558764"/>
                  </a:cubicBezTo>
                  <a:lnTo>
                    <a:pt x="0" y="124460"/>
                  </a:lnTo>
                  <a:cubicBezTo>
                    <a:pt x="0" y="55880"/>
                    <a:pt x="55880" y="0"/>
                    <a:pt x="124460" y="0"/>
                  </a:cubicBezTo>
                  <a:lnTo>
                    <a:pt x="2530397" y="0"/>
                  </a:lnTo>
                  <a:cubicBezTo>
                    <a:pt x="2598977" y="0"/>
                    <a:pt x="2654857" y="55880"/>
                    <a:pt x="2654857" y="124460"/>
                  </a:cubicBezTo>
                  <a:lnTo>
                    <a:pt x="2654857" y="1558764"/>
                  </a:lnTo>
                  <a:cubicBezTo>
                    <a:pt x="2654857" y="1627344"/>
                    <a:pt x="2598977" y="1683224"/>
                    <a:pt x="2530397" y="1683224"/>
                  </a:cubicBezTo>
                  <a:close/>
                </a:path>
              </a:pathLst>
            </a:custGeom>
            <a:solidFill>
              <a:srgbClr val="F39200"/>
            </a:solidFill>
          </p:spPr>
          <p:txBody>
            <a:bodyPr/>
            <a:lstStyle/>
            <a:p>
              <a:endParaRPr lang="en-US"/>
            </a:p>
          </p:txBody>
        </p:sp>
      </p:grpSp>
      <p:sp>
        <p:nvSpPr>
          <p:cNvPr id="12" name="TextBox 12"/>
          <p:cNvSpPr txBox="1"/>
          <p:nvPr/>
        </p:nvSpPr>
        <p:spPr>
          <a:xfrm>
            <a:off x="2369701" y="3350505"/>
            <a:ext cx="6803190" cy="4088236"/>
          </a:xfrm>
          <a:prstGeom prst="rect">
            <a:avLst/>
          </a:prstGeom>
        </p:spPr>
        <p:txBody>
          <a:bodyPr lIns="0" tIns="0" rIns="0" bIns="0" rtlCol="0" anchor="t">
            <a:spAutoFit/>
          </a:bodyPr>
          <a:lstStyle/>
          <a:p>
            <a:pPr>
              <a:lnSpc>
                <a:spcPts val="4060"/>
              </a:lnSpc>
            </a:pPr>
            <a:r>
              <a:rPr lang="en-US" sz="2900">
                <a:solidFill>
                  <a:srgbClr val="FFFFFF"/>
                </a:solidFill>
                <a:latin typeface="Montserrat Bold"/>
              </a:rPr>
              <a:t>In 2023 during the 101 Critical Days of Summer, the Department of the Navy lost 27 Sailors and Marines as a result of vehicle (PMV-4) and motorcycle (PMV-2) crashes. </a:t>
            </a:r>
          </a:p>
          <a:p>
            <a:pPr>
              <a:lnSpc>
                <a:spcPts val="4060"/>
              </a:lnSpc>
            </a:pPr>
            <a:endParaRPr lang="en-US" sz="2900">
              <a:solidFill>
                <a:srgbClr val="FFFFFF"/>
              </a:solidFill>
              <a:latin typeface="Montserrat Bold"/>
            </a:endParaRPr>
          </a:p>
          <a:p>
            <a:pPr>
              <a:lnSpc>
                <a:spcPts val="4060"/>
              </a:lnSpc>
            </a:pPr>
            <a:r>
              <a:rPr lang="en-US" sz="2900">
                <a:solidFill>
                  <a:srgbClr val="FFFFFF"/>
                </a:solidFill>
                <a:latin typeface="Montserrat Bold"/>
              </a:rPr>
              <a:t>Overall, there were 32 PMV-4 and 67 PMV-2 Class A-E mishaps. </a:t>
            </a:r>
          </a:p>
        </p:txBody>
      </p:sp>
      <p:sp>
        <p:nvSpPr>
          <p:cNvPr id="13" name="Freeform 13"/>
          <p:cNvSpPr/>
          <p:nvPr/>
        </p:nvSpPr>
        <p:spPr>
          <a:xfrm>
            <a:off x="5942234" y="662572"/>
            <a:ext cx="3435287" cy="1979584"/>
          </a:xfrm>
          <a:custGeom>
            <a:avLst/>
            <a:gdLst/>
            <a:ahLst/>
            <a:cxnLst/>
            <a:rect l="l" t="t" r="r" b="b"/>
            <a:pathLst>
              <a:path w="3435287" h="1979584">
                <a:moveTo>
                  <a:pt x="0" y="0"/>
                </a:moveTo>
                <a:lnTo>
                  <a:pt x="3435287" y="0"/>
                </a:lnTo>
                <a:lnTo>
                  <a:pt x="3435287" y="1979584"/>
                </a:lnTo>
                <a:lnTo>
                  <a:pt x="0" y="19795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6"/>
          <p:cNvSpPr txBox="1"/>
          <p:nvPr/>
        </p:nvSpPr>
        <p:spPr>
          <a:xfrm>
            <a:off x="4174714" y="8188314"/>
            <a:ext cx="5254539" cy="763269"/>
          </a:xfrm>
          <a:prstGeom prst="rect">
            <a:avLst/>
          </a:prstGeom>
        </p:spPr>
        <p:txBody>
          <a:bodyPr lIns="0" tIns="0" rIns="0" bIns="0" rtlCol="0" anchor="t">
            <a:spAutoFit/>
          </a:bodyPr>
          <a:lstStyle/>
          <a:p>
            <a:pPr>
              <a:lnSpc>
                <a:spcPts val="3080"/>
              </a:lnSpc>
            </a:pPr>
            <a:r>
              <a:rPr lang="en-US" sz="2200">
                <a:solidFill>
                  <a:srgbClr val="FFFFFF"/>
                </a:solidFill>
                <a:latin typeface="Montserrat Bold"/>
              </a:rPr>
              <a:t>PMV-4 Example RMI ID#928166</a:t>
            </a:r>
          </a:p>
          <a:p>
            <a:pPr>
              <a:lnSpc>
                <a:spcPts val="3080"/>
              </a:lnSpc>
            </a:pPr>
            <a:r>
              <a:rPr lang="en-US" sz="2200">
                <a:solidFill>
                  <a:srgbClr val="FFFFFF"/>
                </a:solidFill>
                <a:latin typeface="Montserrat Bold"/>
              </a:rPr>
              <a:t>PMV-2 Example: RMI ID#:4410726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546347"/>
            <a:ext cx="11009228" cy="9194307"/>
            <a:chOff x="0" y="0"/>
            <a:chExt cx="4215262" cy="3520357"/>
          </a:xfrm>
        </p:grpSpPr>
        <p:sp>
          <p:nvSpPr>
            <p:cNvPr id="5" name="Freeform 5"/>
            <p:cNvSpPr/>
            <p:nvPr/>
          </p:nvSpPr>
          <p:spPr>
            <a:xfrm>
              <a:off x="0" y="0"/>
              <a:ext cx="4215262" cy="3520358"/>
            </a:xfrm>
            <a:custGeom>
              <a:avLst/>
              <a:gdLst/>
              <a:ahLst/>
              <a:cxnLst/>
              <a:rect l="l" t="t" r="r" b="b"/>
              <a:pathLst>
                <a:path w="4215262" h="3520358">
                  <a:moveTo>
                    <a:pt x="4090802" y="3520357"/>
                  </a:moveTo>
                  <a:lnTo>
                    <a:pt x="124460" y="3520357"/>
                  </a:lnTo>
                  <a:cubicBezTo>
                    <a:pt x="55880" y="3520357"/>
                    <a:pt x="0" y="3464477"/>
                    <a:pt x="0" y="3395897"/>
                  </a:cubicBezTo>
                  <a:lnTo>
                    <a:pt x="0" y="124460"/>
                  </a:lnTo>
                  <a:cubicBezTo>
                    <a:pt x="0" y="55880"/>
                    <a:pt x="55880" y="0"/>
                    <a:pt x="124460" y="0"/>
                  </a:cubicBezTo>
                  <a:lnTo>
                    <a:pt x="4090803" y="0"/>
                  </a:lnTo>
                  <a:cubicBezTo>
                    <a:pt x="4159383" y="0"/>
                    <a:pt x="4215262" y="55880"/>
                    <a:pt x="4215262" y="124460"/>
                  </a:cubicBezTo>
                  <a:lnTo>
                    <a:pt x="4215262" y="3395897"/>
                  </a:lnTo>
                  <a:cubicBezTo>
                    <a:pt x="4215262" y="3464477"/>
                    <a:pt x="4159383" y="3520358"/>
                    <a:pt x="4090803" y="3520358"/>
                  </a:cubicBezTo>
                  <a:close/>
                </a:path>
              </a:pathLst>
            </a:custGeom>
            <a:solidFill>
              <a:srgbClr val="E35A1D"/>
            </a:solidFill>
          </p:spPr>
          <p:txBody>
            <a:bodyPr/>
            <a:lstStyle/>
            <a:p>
              <a:endParaRPr lang="en-US"/>
            </a:p>
          </p:txBody>
        </p:sp>
      </p:grpSp>
      <p:sp>
        <p:nvSpPr>
          <p:cNvPr id="6" name="TextBox 6"/>
          <p:cNvSpPr txBox="1"/>
          <p:nvPr/>
        </p:nvSpPr>
        <p:spPr>
          <a:xfrm>
            <a:off x="836113" y="777240"/>
            <a:ext cx="10346653" cy="8684895"/>
          </a:xfrm>
          <a:prstGeom prst="rect">
            <a:avLst/>
          </a:prstGeom>
        </p:spPr>
        <p:txBody>
          <a:bodyPr lIns="0" tIns="0" rIns="0" bIns="0" rtlCol="0" anchor="t">
            <a:spAutoFit/>
          </a:bodyPr>
          <a:lstStyle/>
          <a:p>
            <a:pPr>
              <a:lnSpc>
                <a:spcPts val="3479"/>
              </a:lnSpc>
            </a:pPr>
            <a:r>
              <a:rPr lang="en-US" sz="2400">
                <a:solidFill>
                  <a:srgbClr val="FFFFFF"/>
                </a:solidFill>
                <a:latin typeface="Montserrat Bold"/>
              </a:rPr>
              <a:t>When you’re behind the wheel of a car – whether alone or with passengers – driving safely is paramount. </a:t>
            </a:r>
          </a:p>
          <a:p>
            <a:pPr>
              <a:lnSpc>
                <a:spcPts val="3479"/>
              </a:lnSpc>
            </a:pPr>
            <a:endParaRPr lang="en-US" sz="2400">
              <a:solidFill>
                <a:srgbClr val="FFFFFF"/>
              </a:solidFill>
              <a:latin typeface="Montserrat Bold"/>
            </a:endParaRPr>
          </a:p>
          <a:p>
            <a:pPr>
              <a:lnSpc>
                <a:spcPts val="3479"/>
              </a:lnSpc>
            </a:pPr>
            <a:r>
              <a:rPr lang="en-US" sz="2400">
                <a:solidFill>
                  <a:srgbClr val="FFFFFF"/>
                </a:solidFill>
                <a:latin typeface="Montserrat Bold"/>
              </a:rPr>
              <a:t>We’re more distracted than ever, so it’s crucial to know the basics of safe driving and practice them every time you’re on the road. Ensure you and your vehicle are in the right condition before you get behind the wheel. Dangerous driving behaviors like speeding, distraction and impairment are the greatest threats to pedestrians.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Avoid distracted driving.</a:t>
            </a:r>
          </a:p>
          <a:p>
            <a:pPr marL="518160" lvl="1" indent="-259080">
              <a:lnSpc>
                <a:spcPts val="3479"/>
              </a:lnSpc>
              <a:buFont typeface="Arial"/>
              <a:buChar char="•"/>
            </a:pPr>
            <a:r>
              <a:rPr lang="en-US" sz="2400">
                <a:solidFill>
                  <a:srgbClr val="FFFFFF"/>
                </a:solidFill>
                <a:latin typeface="Montserrat Bold"/>
              </a:rPr>
              <a:t>Don't drink and drive.</a:t>
            </a:r>
          </a:p>
          <a:p>
            <a:pPr marL="518160" lvl="1" indent="-259080">
              <a:lnSpc>
                <a:spcPts val="3479"/>
              </a:lnSpc>
              <a:buFont typeface="Arial"/>
              <a:buChar char="•"/>
            </a:pPr>
            <a:r>
              <a:rPr lang="en-US" sz="2400">
                <a:solidFill>
                  <a:srgbClr val="FFFFFF"/>
                </a:solidFill>
                <a:latin typeface="Montserrat Bold"/>
              </a:rPr>
              <a:t>Follow the rules of the road and don't speed.*</a:t>
            </a:r>
          </a:p>
          <a:p>
            <a:pPr marL="518160" lvl="1" indent="-259080">
              <a:lnSpc>
                <a:spcPts val="3479"/>
              </a:lnSpc>
              <a:buFont typeface="Arial"/>
              <a:buChar char="•"/>
            </a:pPr>
            <a:r>
              <a:rPr lang="en-US" sz="2400">
                <a:solidFill>
                  <a:srgbClr val="FFFFFF"/>
                </a:solidFill>
                <a:latin typeface="Montserrat Bold"/>
              </a:rPr>
              <a:t>Use caution when changing lanes. Cutting in front of someone, changing lanes too fast or not using your signals may cause an accident or upset other drivers. </a:t>
            </a:r>
          </a:p>
          <a:p>
            <a:pPr>
              <a:lnSpc>
                <a:spcPts val="3479"/>
              </a:lnSpc>
            </a:pPr>
            <a:endParaRPr lang="en-US" sz="2400">
              <a:solidFill>
                <a:srgbClr val="FFFFFF"/>
              </a:solidFill>
              <a:latin typeface="Montserrat Bold"/>
            </a:endParaRPr>
          </a:p>
          <a:p>
            <a:pPr>
              <a:lnSpc>
                <a:spcPts val="3359"/>
              </a:lnSpc>
            </a:pPr>
            <a:r>
              <a:rPr lang="en-US" sz="2400">
                <a:solidFill>
                  <a:srgbClr val="FFFFFF"/>
                </a:solidFill>
                <a:latin typeface="Montserrat Bold"/>
              </a:rPr>
              <a:t>*Note: Between fiscal 2013 and 2023, excessive speed was the reported leading causal factor of PMV fatalities across the naval services, followed by improper maneuvering.</a:t>
            </a:r>
          </a:p>
        </p:txBody>
      </p:sp>
      <p:sp>
        <p:nvSpPr>
          <p:cNvPr id="7" name="TextBox 7"/>
          <p:cNvSpPr txBox="1"/>
          <p:nvPr/>
        </p:nvSpPr>
        <p:spPr>
          <a:xfrm>
            <a:off x="11960988" y="435560"/>
            <a:ext cx="5491653"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Safe </a:t>
            </a:r>
            <a:r>
              <a:rPr lang="en-US" sz="6000">
                <a:solidFill>
                  <a:srgbClr val="FF8800"/>
                </a:solidFill>
                <a:latin typeface="Barlow Bold"/>
              </a:rPr>
              <a:t>Driving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24394" y="928446"/>
            <a:ext cx="11009228" cy="8430108"/>
            <a:chOff x="0" y="0"/>
            <a:chExt cx="4215262" cy="3227757"/>
          </a:xfrm>
        </p:grpSpPr>
        <p:sp>
          <p:nvSpPr>
            <p:cNvPr id="5" name="Freeform 5"/>
            <p:cNvSpPr/>
            <p:nvPr/>
          </p:nvSpPr>
          <p:spPr>
            <a:xfrm>
              <a:off x="0" y="0"/>
              <a:ext cx="4215262" cy="3227758"/>
            </a:xfrm>
            <a:custGeom>
              <a:avLst/>
              <a:gdLst/>
              <a:ahLst/>
              <a:cxnLst/>
              <a:rect l="l" t="t" r="r" b="b"/>
              <a:pathLst>
                <a:path w="4215262" h="3227758">
                  <a:moveTo>
                    <a:pt x="4090802" y="3227757"/>
                  </a:moveTo>
                  <a:lnTo>
                    <a:pt x="124460" y="3227757"/>
                  </a:lnTo>
                  <a:cubicBezTo>
                    <a:pt x="55880" y="3227757"/>
                    <a:pt x="0" y="3171878"/>
                    <a:pt x="0" y="3103297"/>
                  </a:cubicBezTo>
                  <a:lnTo>
                    <a:pt x="0" y="124460"/>
                  </a:lnTo>
                  <a:cubicBezTo>
                    <a:pt x="0" y="55880"/>
                    <a:pt x="55880" y="0"/>
                    <a:pt x="124460" y="0"/>
                  </a:cubicBezTo>
                  <a:lnTo>
                    <a:pt x="4090803" y="0"/>
                  </a:lnTo>
                  <a:cubicBezTo>
                    <a:pt x="4159383" y="0"/>
                    <a:pt x="4215262" y="55880"/>
                    <a:pt x="4215262" y="124460"/>
                  </a:cubicBezTo>
                  <a:lnTo>
                    <a:pt x="4215262" y="3103298"/>
                  </a:lnTo>
                  <a:cubicBezTo>
                    <a:pt x="4215262" y="3171878"/>
                    <a:pt x="4159383" y="3227758"/>
                    <a:pt x="4090803" y="3227758"/>
                  </a:cubicBezTo>
                  <a:close/>
                </a:path>
              </a:pathLst>
            </a:custGeom>
            <a:solidFill>
              <a:srgbClr val="FF8800"/>
            </a:solidFill>
          </p:spPr>
          <p:txBody>
            <a:bodyPr/>
            <a:lstStyle/>
            <a:p>
              <a:endParaRPr lang="en-US"/>
            </a:p>
          </p:txBody>
        </p:sp>
      </p:grpSp>
      <p:sp>
        <p:nvSpPr>
          <p:cNvPr id="6" name="TextBox 6"/>
          <p:cNvSpPr txBox="1"/>
          <p:nvPr/>
        </p:nvSpPr>
        <p:spPr>
          <a:xfrm>
            <a:off x="563957"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Driving Fatality</a:t>
            </a:r>
          </a:p>
        </p:txBody>
      </p:sp>
      <p:sp>
        <p:nvSpPr>
          <p:cNvPr id="7" name="TextBox 7"/>
          <p:cNvSpPr txBox="1"/>
          <p:nvPr/>
        </p:nvSpPr>
        <p:spPr>
          <a:xfrm>
            <a:off x="563957" y="1349943"/>
            <a:ext cx="5596102"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Trends</a:t>
            </a:r>
          </a:p>
        </p:txBody>
      </p:sp>
      <p:sp>
        <p:nvSpPr>
          <p:cNvPr id="8" name="TextBox 8"/>
          <p:cNvSpPr txBox="1"/>
          <p:nvPr/>
        </p:nvSpPr>
        <p:spPr>
          <a:xfrm>
            <a:off x="7325606" y="1221422"/>
            <a:ext cx="10006805" cy="7796530"/>
          </a:xfrm>
          <a:prstGeom prst="rect">
            <a:avLst/>
          </a:prstGeom>
        </p:spPr>
        <p:txBody>
          <a:bodyPr lIns="0" tIns="0" rIns="0" bIns="0" rtlCol="0" anchor="t">
            <a:spAutoFit/>
          </a:bodyPr>
          <a:lstStyle/>
          <a:p>
            <a:pPr>
              <a:lnSpc>
                <a:spcPts val="3919"/>
              </a:lnSpc>
            </a:pPr>
            <a:r>
              <a:rPr lang="en-US" sz="2799">
                <a:solidFill>
                  <a:srgbClr val="FFFFFF"/>
                </a:solidFill>
                <a:latin typeface="Montserrat Bold"/>
              </a:rPr>
              <a:t>The National Highway Traffic Safety Administration estimates that 42,795 people died in motor vehicle traffic crashes in 2022. For more information on regional overview, visit: </a:t>
            </a:r>
          </a:p>
          <a:p>
            <a:pPr>
              <a:lnSpc>
                <a:spcPts val="3919"/>
              </a:lnSpc>
            </a:pPr>
            <a:endParaRPr lang="en-US" sz="2799">
              <a:solidFill>
                <a:srgbClr val="FFFFFF"/>
              </a:solidFill>
              <a:latin typeface="Montserrat Bold"/>
            </a:endParaRPr>
          </a:p>
          <a:p>
            <a:pPr>
              <a:lnSpc>
                <a:spcPts val="3080"/>
              </a:lnSpc>
            </a:pPr>
            <a:r>
              <a:rPr lang="en-US" sz="2200">
                <a:solidFill>
                  <a:srgbClr val="FFFFFF"/>
                </a:solidFill>
                <a:latin typeface="Montserrat Bold"/>
              </a:rPr>
              <a:t>https://crashstats.nhtsa.dot.gov/Api/Public/ViewPublication/813428</a:t>
            </a:r>
          </a:p>
          <a:p>
            <a:pPr>
              <a:lnSpc>
                <a:spcPts val="3919"/>
              </a:lnSpc>
            </a:pPr>
            <a:endParaRPr lang="en-US" sz="2200">
              <a:solidFill>
                <a:srgbClr val="FFFFFF"/>
              </a:solidFill>
              <a:latin typeface="Montserrat Bold"/>
            </a:endParaRPr>
          </a:p>
          <a:p>
            <a:pPr>
              <a:lnSpc>
                <a:spcPts val="3919"/>
              </a:lnSpc>
            </a:pPr>
            <a:r>
              <a:rPr lang="en-US" sz="2799">
                <a:solidFill>
                  <a:srgbClr val="FFFFFF"/>
                </a:solidFill>
                <a:latin typeface="Montserrat Bold"/>
              </a:rPr>
              <a:t>2020 had an average of 107 fatal car accidents per day. 2021 had the highest daily average of car accident fatalities: 118 a day. 2022 saw an average of 117 fatal accidents per day.</a:t>
            </a:r>
          </a:p>
          <a:p>
            <a:pPr>
              <a:lnSpc>
                <a:spcPts val="3919"/>
              </a:lnSpc>
            </a:pPr>
            <a:endParaRPr lang="en-US" sz="2799">
              <a:solidFill>
                <a:srgbClr val="FFFFFF"/>
              </a:solidFill>
              <a:latin typeface="Montserrat Bold"/>
            </a:endParaRPr>
          </a:p>
          <a:p>
            <a:pPr marL="604519" lvl="1" indent="-302260">
              <a:lnSpc>
                <a:spcPts val="3919"/>
              </a:lnSpc>
              <a:buFont typeface="Arial"/>
              <a:buChar char="•"/>
            </a:pPr>
            <a:r>
              <a:rPr lang="en-US" sz="2799">
                <a:solidFill>
                  <a:srgbClr val="FFFFFF"/>
                </a:solidFill>
                <a:latin typeface="Montserrat Bold"/>
              </a:rPr>
              <a:t>Slow down. </a:t>
            </a:r>
          </a:p>
          <a:p>
            <a:pPr marL="604519" lvl="1" indent="-302260">
              <a:lnSpc>
                <a:spcPts val="3919"/>
              </a:lnSpc>
              <a:buFont typeface="Arial"/>
              <a:buChar char="•"/>
            </a:pPr>
            <a:r>
              <a:rPr lang="en-US" sz="2799">
                <a:solidFill>
                  <a:srgbClr val="FFFFFF"/>
                </a:solidFill>
                <a:latin typeface="Montserrat Bold"/>
              </a:rPr>
              <a:t>Keep plenty of distance between you and the car or motorcycle in front. </a:t>
            </a:r>
          </a:p>
          <a:p>
            <a:pPr marL="604519" lvl="1" indent="-302260">
              <a:lnSpc>
                <a:spcPts val="3919"/>
              </a:lnSpc>
              <a:buFont typeface="Arial"/>
              <a:buChar char="•"/>
            </a:pPr>
            <a:r>
              <a:rPr lang="en-US" sz="2799">
                <a:solidFill>
                  <a:srgbClr val="FFFFFF"/>
                </a:solidFill>
                <a:latin typeface="Montserrat Bold"/>
              </a:rPr>
              <a:t>Share the road.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319163"/>
            <a:ext cx="11128532" cy="9648673"/>
            <a:chOff x="0" y="0"/>
            <a:chExt cx="4260942" cy="3694327"/>
          </a:xfrm>
        </p:grpSpPr>
        <p:sp>
          <p:nvSpPr>
            <p:cNvPr id="5" name="Freeform 5"/>
            <p:cNvSpPr/>
            <p:nvPr/>
          </p:nvSpPr>
          <p:spPr>
            <a:xfrm>
              <a:off x="0" y="0"/>
              <a:ext cx="4260942" cy="3694327"/>
            </a:xfrm>
            <a:custGeom>
              <a:avLst/>
              <a:gdLst/>
              <a:ahLst/>
              <a:cxnLst/>
              <a:rect l="l" t="t" r="r" b="b"/>
              <a:pathLst>
                <a:path w="4260942" h="3694327">
                  <a:moveTo>
                    <a:pt x="4136482" y="3694327"/>
                  </a:moveTo>
                  <a:lnTo>
                    <a:pt x="124460" y="3694327"/>
                  </a:lnTo>
                  <a:cubicBezTo>
                    <a:pt x="55880" y="3694327"/>
                    <a:pt x="0" y="3638447"/>
                    <a:pt x="0" y="3569867"/>
                  </a:cubicBezTo>
                  <a:lnTo>
                    <a:pt x="0" y="124460"/>
                  </a:lnTo>
                  <a:cubicBezTo>
                    <a:pt x="0" y="55880"/>
                    <a:pt x="55880" y="0"/>
                    <a:pt x="124460" y="0"/>
                  </a:cubicBezTo>
                  <a:lnTo>
                    <a:pt x="4136482" y="0"/>
                  </a:lnTo>
                  <a:cubicBezTo>
                    <a:pt x="4205062" y="0"/>
                    <a:pt x="4260942" y="55880"/>
                    <a:pt x="4260942" y="124460"/>
                  </a:cubicBezTo>
                  <a:lnTo>
                    <a:pt x="4260942" y="3569867"/>
                  </a:lnTo>
                  <a:cubicBezTo>
                    <a:pt x="4260942" y="3638447"/>
                    <a:pt x="4205062" y="3694327"/>
                    <a:pt x="4136482" y="3694327"/>
                  </a:cubicBezTo>
                  <a:close/>
                </a:path>
              </a:pathLst>
            </a:custGeom>
            <a:solidFill>
              <a:srgbClr val="E35A1D"/>
            </a:solidFill>
          </p:spPr>
          <p:txBody>
            <a:bodyPr/>
            <a:lstStyle/>
            <a:p>
              <a:endParaRPr lang="en-US"/>
            </a:p>
          </p:txBody>
        </p:sp>
      </p:grpSp>
      <p:sp>
        <p:nvSpPr>
          <p:cNvPr id="6" name="TextBox 6"/>
          <p:cNvSpPr txBox="1"/>
          <p:nvPr/>
        </p:nvSpPr>
        <p:spPr>
          <a:xfrm>
            <a:off x="12890888" y="190517"/>
            <a:ext cx="4996727" cy="1714500"/>
          </a:xfrm>
          <a:prstGeom prst="rect">
            <a:avLst/>
          </a:prstGeom>
        </p:spPr>
        <p:txBody>
          <a:bodyPr lIns="0" tIns="0" rIns="0" bIns="0" rtlCol="0" anchor="t">
            <a:spAutoFit/>
          </a:bodyPr>
          <a:lstStyle/>
          <a:p>
            <a:pPr>
              <a:lnSpc>
                <a:spcPts val="6600"/>
              </a:lnSpc>
            </a:pPr>
            <a:r>
              <a:rPr lang="en-US" sz="6000">
                <a:solidFill>
                  <a:srgbClr val="01A6CC"/>
                </a:solidFill>
                <a:latin typeface="Barlow Bold"/>
              </a:rPr>
              <a:t>Drinking </a:t>
            </a:r>
          </a:p>
          <a:p>
            <a:pPr>
              <a:lnSpc>
                <a:spcPts val="6600"/>
              </a:lnSpc>
            </a:pPr>
            <a:r>
              <a:rPr lang="en-US" sz="6000">
                <a:solidFill>
                  <a:srgbClr val="FF8800"/>
                </a:solidFill>
                <a:latin typeface="Barlow Bold"/>
              </a:rPr>
              <a:t>and Driving</a:t>
            </a:r>
          </a:p>
        </p:txBody>
      </p:sp>
      <p:sp>
        <p:nvSpPr>
          <p:cNvPr id="7" name="TextBox 7"/>
          <p:cNvSpPr txBox="1"/>
          <p:nvPr/>
        </p:nvSpPr>
        <p:spPr>
          <a:xfrm>
            <a:off x="504825" y="536257"/>
            <a:ext cx="10777871" cy="9166860"/>
          </a:xfrm>
          <a:prstGeom prst="rect">
            <a:avLst/>
          </a:prstGeom>
        </p:spPr>
        <p:txBody>
          <a:bodyPr lIns="0" tIns="0" rIns="0" bIns="0" rtlCol="0" anchor="t">
            <a:spAutoFit/>
          </a:bodyPr>
          <a:lstStyle/>
          <a:p>
            <a:pPr marL="474979" lvl="1" indent="-237490">
              <a:lnSpc>
                <a:spcPts val="3189"/>
              </a:lnSpc>
              <a:buFont typeface="Arial"/>
              <a:buChar char="•"/>
            </a:pPr>
            <a:r>
              <a:rPr lang="en-US" sz="2199">
                <a:solidFill>
                  <a:srgbClr val="FFFFFF"/>
                </a:solidFill>
                <a:latin typeface="Montserrat Bold"/>
              </a:rPr>
              <a:t>Plan your safe ride home before you start the party, choose a non-drinking friend as a designated driver. </a:t>
            </a:r>
          </a:p>
          <a:p>
            <a:pPr>
              <a:lnSpc>
                <a:spcPts val="3189"/>
              </a:lnSpc>
            </a:pPr>
            <a:endParaRPr lang="en-US" sz="2199">
              <a:solidFill>
                <a:srgbClr val="FFFFFF"/>
              </a:solidFill>
              <a:latin typeface="Montserrat Bold"/>
            </a:endParaRPr>
          </a:p>
          <a:p>
            <a:pPr marL="474979" lvl="1" indent="-237490">
              <a:lnSpc>
                <a:spcPts val="3189"/>
              </a:lnSpc>
              <a:buFont typeface="Arial"/>
              <a:buChar char="•"/>
            </a:pPr>
            <a:r>
              <a:rPr lang="en-US" sz="2199">
                <a:solidFill>
                  <a:srgbClr val="FFFFFF"/>
                </a:solidFill>
                <a:latin typeface="Montserrat Bold"/>
              </a:rPr>
              <a:t>If someone you know has been drinking, do not let that person          get behind the wheel. Take their keys and help them arrange a          sober ride home. </a:t>
            </a:r>
          </a:p>
          <a:p>
            <a:pPr>
              <a:lnSpc>
                <a:spcPts val="3189"/>
              </a:lnSpc>
            </a:pPr>
            <a:endParaRPr lang="en-US" sz="2199">
              <a:solidFill>
                <a:srgbClr val="FFFFFF"/>
              </a:solidFill>
              <a:latin typeface="Montserrat Bold"/>
            </a:endParaRPr>
          </a:p>
          <a:p>
            <a:pPr marL="474979" lvl="1" indent="-237490">
              <a:lnSpc>
                <a:spcPts val="3189"/>
              </a:lnSpc>
              <a:buFont typeface="Arial"/>
              <a:buChar char="•"/>
            </a:pPr>
            <a:r>
              <a:rPr lang="en-US" sz="2199">
                <a:solidFill>
                  <a:srgbClr val="FFFFFF"/>
                </a:solidFill>
                <a:latin typeface="Montserrat Bold"/>
              </a:rPr>
              <a:t>If you drink, do not drive for any reason. Call a taxi, a ride-hailing service or a sober friend. </a:t>
            </a:r>
          </a:p>
          <a:p>
            <a:pPr>
              <a:lnSpc>
                <a:spcPts val="3189"/>
              </a:lnSpc>
            </a:pPr>
            <a:endParaRPr lang="en-US" sz="2199">
              <a:solidFill>
                <a:srgbClr val="FFFFFF"/>
              </a:solidFill>
              <a:latin typeface="Montserrat Bold"/>
            </a:endParaRPr>
          </a:p>
          <a:p>
            <a:pPr marL="474979" lvl="1" indent="-237490">
              <a:lnSpc>
                <a:spcPts val="3189"/>
              </a:lnSpc>
              <a:buFont typeface="Arial"/>
              <a:buChar char="•"/>
            </a:pPr>
            <a:r>
              <a:rPr lang="en-US" sz="2199">
                <a:solidFill>
                  <a:srgbClr val="FFFFFF"/>
                </a:solidFill>
                <a:latin typeface="Montserrat Bold"/>
              </a:rPr>
              <a:t>If you’re hosting a party where alcohol will be served, make sure all guests leave with a sober driver. </a:t>
            </a:r>
          </a:p>
          <a:p>
            <a:pPr>
              <a:lnSpc>
                <a:spcPts val="3189"/>
              </a:lnSpc>
            </a:pPr>
            <a:endParaRPr lang="en-US" sz="2199">
              <a:solidFill>
                <a:srgbClr val="FFFFFF"/>
              </a:solidFill>
              <a:latin typeface="Montserrat Bold"/>
            </a:endParaRPr>
          </a:p>
          <a:p>
            <a:pPr marL="474979" lvl="1" indent="-237490">
              <a:lnSpc>
                <a:spcPts val="3189"/>
              </a:lnSpc>
              <a:buFont typeface="Arial"/>
              <a:buChar char="•"/>
            </a:pPr>
            <a:r>
              <a:rPr lang="en-US" sz="2199">
                <a:solidFill>
                  <a:srgbClr val="FFFFFF"/>
                </a:solidFill>
                <a:latin typeface="Montserrat Bold"/>
              </a:rPr>
              <a:t>Always wear your seat belt — it’s your best defense against        impaired drivers. </a:t>
            </a:r>
          </a:p>
          <a:p>
            <a:pPr>
              <a:lnSpc>
                <a:spcPts val="3189"/>
              </a:lnSpc>
            </a:pPr>
            <a:endParaRPr lang="en-US" sz="2199">
              <a:solidFill>
                <a:srgbClr val="FFFFFF"/>
              </a:solidFill>
              <a:latin typeface="Montserrat Bold"/>
            </a:endParaRPr>
          </a:p>
          <a:p>
            <a:pPr marL="474979" lvl="1" indent="-237490">
              <a:lnSpc>
                <a:spcPts val="3189"/>
              </a:lnSpc>
              <a:buFont typeface="Arial"/>
              <a:buChar char="•"/>
            </a:pPr>
            <a:r>
              <a:rPr lang="en-US" sz="2199">
                <a:solidFill>
                  <a:srgbClr val="FFFFFF"/>
                </a:solidFill>
                <a:latin typeface="Montserrat Bold"/>
              </a:rPr>
              <a:t>Every day, 32 people die in drunk-driving crashes – that's one            person every 45 minutes. That means you, your family or friends could be innocent victims. (Source: National Highway                 Transportation Safety Administration)</a:t>
            </a:r>
          </a:p>
          <a:p>
            <a:pPr>
              <a:lnSpc>
                <a:spcPts val="3189"/>
              </a:lnSpc>
            </a:pPr>
            <a:endParaRPr lang="en-US" sz="2199">
              <a:solidFill>
                <a:srgbClr val="FFFFFF"/>
              </a:solidFill>
              <a:latin typeface="Montserrat Bold"/>
            </a:endParaRPr>
          </a:p>
          <a:p>
            <a:pPr marL="474979" lvl="1" indent="-237490">
              <a:lnSpc>
                <a:spcPts val="3079"/>
              </a:lnSpc>
              <a:buFont typeface="Arial"/>
              <a:buChar char="•"/>
            </a:pPr>
            <a:r>
              <a:rPr lang="en-US" sz="2199">
                <a:solidFill>
                  <a:srgbClr val="FFFFFF"/>
                </a:solidFill>
                <a:latin typeface="Montserrat Bold"/>
              </a:rPr>
              <a:t>All 50 states, the District of Columbia and Puerto Rico have by law set a threshold making it illegal to drive with a BAC of .08 g/dL or higher.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10388221" y="2985846"/>
            <a:ext cx="6586141" cy="5872787"/>
            <a:chOff x="0" y="0"/>
            <a:chExt cx="2521731" cy="2248599"/>
          </a:xfrm>
        </p:grpSpPr>
        <p:sp>
          <p:nvSpPr>
            <p:cNvPr id="12" name="Freeform 12"/>
            <p:cNvSpPr/>
            <p:nvPr/>
          </p:nvSpPr>
          <p:spPr>
            <a:xfrm>
              <a:off x="0" y="0"/>
              <a:ext cx="2521731" cy="2248599"/>
            </a:xfrm>
            <a:custGeom>
              <a:avLst/>
              <a:gdLst/>
              <a:ahLst/>
              <a:cxnLst/>
              <a:rect l="l" t="t" r="r" b="b"/>
              <a:pathLst>
                <a:path w="2521731" h="2248599">
                  <a:moveTo>
                    <a:pt x="2397271" y="2248599"/>
                  </a:moveTo>
                  <a:lnTo>
                    <a:pt x="124460" y="2248599"/>
                  </a:lnTo>
                  <a:cubicBezTo>
                    <a:pt x="55880" y="2248599"/>
                    <a:pt x="0" y="2192719"/>
                    <a:pt x="0" y="2124139"/>
                  </a:cubicBezTo>
                  <a:lnTo>
                    <a:pt x="0" y="124460"/>
                  </a:lnTo>
                  <a:cubicBezTo>
                    <a:pt x="0" y="55880"/>
                    <a:pt x="55880" y="0"/>
                    <a:pt x="124460" y="0"/>
                  </a:cubicBezTo>
                  <a:lnTo>
                    <a:pt x="2397271" y="0"/>
                  </a:lnTo>
                  <a:cubicBezTo>
                    <a:pt x="2465851" y="0"/>
                    <a:pt x="2521731" y="55880"/>
                    <a:pt x="2521731" y="124460"/>
                  </a:cubicBezTo>
                  <a:lnTo>
                    <a:pt x="2521731" y="2124139"/>
                  </a:lnTo>
                  <a:cubicBezTo>
                    <a:pt x="2521731" y="2192719"/>
                    <a:pt x="2465851" y="2248599"/>
                    <a:pt x="2397271" y="2248599"/>
                  </a:cubicBezTo>
                  <a:close/>
                </a:path>
              </a:pathLst>
            </a:custGeom>
            <a:solidFill>
              <a:srgbClr val="FF8800"/>
            </a:solidFill>
          </p:spPr>
          <p:txBody>
            <a:bodyPr/>
            <a:lstStyle/>
            <a:p>
              <a:endParaRPr lang="en-US"/>
            </a:p>
          </p:txBody>
        </p:sp>
      </p:grpSp>
      <p:sp>
        <p:nvSpPr>
          <p:cNvPr id="13" name="TextBox 13"/>
          <p:cNvSpPr txBox="1"/>
          <p:nvPr/>
        </p:nvSpPr>
        <p:spPr>
          <a:xfrm>
            <a:off x="10388221" y="3289530"/>
            <a:ext cx="6217819" cy="5217795"/>
          </a:xfrm>
          <a:prstGeom prst="rect">
            <a:avLst/>
          </a:prstGeom>
        </p:spPr>
        <p:txBody>
          <a:bodyPr lIns="0" tIns="0" rIns="0" bIns="0" rtlCol="0" anchor="t">
            <a:spAutoFit/>
          </a:bodyPr>
          <a:lstStyle/>
          <a:p>
            <a:pPr marL="582932" lvl="1" indent="-291466">
              <a:lnSpc>
                <a:spcPts val="3780"/>
              </a:lnSpc>
              <a:buFont typeface="Arial"/>
              <a:buChar char="•"/>
            </a:pPr>
            <a:r>
              <a:rPr lang="en-US" sz="2700">
                <a:solidFill>
                  <a:srgbClr val="FFFFFF"/>
                </a:solidFill>
                <a:latin typeface="Montserrat Bold"/>
              </a:rPr>
              <a:t>PMV-4 (automobiles) - One fatality was pedestrian-related.</a:t>
            </a:r>
          </a:p>
          <a:p>
            <a:pPr marL="582932" lvl="1" indent="-291466">
              <a:lnSpc>
                <a:spcPts val="3780"/>
              </a:lnSpc>
              <a:buFont typeface="Arial"/>
              <a:buChar char="•"/>
            </a:pPr>
            <a:r>
              <a:rPr lang="en-US" sz="2700">
                <a:solidFill>
                  <a:srgbClr val="FFFFFF"/>
                </a:solidFill>
                <a:latin typeface="Montserrat Bold"/>
              </a:rPr>
              <a:t>PMV-2 (motorcycles) - For perspective, roughly 10% of service members are motorcycle riders.</a:t>
            </a:r>
          </a:p>
          <a:p>
            <a:pPr marL="582932" lvl="1" indent="-291466">
              <a:lnSpc>
                <a:spcPts val="3780"/>
              </a:lnSpc>
              <a:buFont typeface="Arial"/>
              <a:buChar char="•"/>
            </a:pPr>
            <a:r>
              <a:rPr lang="en-US" sz="2700">
                <a:solidFill>
                  <a:srgbClr val="FFFFFF"/>
                </a:solidFill>
                <a:latin typeface="Montserrat Bold"/>
              </a:rPr>
              <a:t>Team sports - Basketball, soccer, football, kickball, rugby, and volleyball</a:t>
            </a:r>
          </a:p>
          <a:p>
            <a:pPr marL="582932" lvl="1" indent="-291466">
              <a:lnSpc>
                <a:spcPts val="3780"/>
              </a:lnSpc>
              <a:buFont typeface="Arial"/>
              <a:buChar char="•"/>
            </a:pPr>
            <a:r>
              <a:rPr lang="en-US" sz="2700">
                <a:solidFill>
                  <a:srgbClr val="FFFFFF"/>
                </a:solidFill>
                <a:latin typeface="Montserrat Bold"/>
              </a:rPr>
              <a:t>Swimming</a:t>
            </a:r>
          </a:p>
          <a:p>
            <a:pPr marL="582932" lvl="1" indent="-291466">
              <a:lnSpc>
                <a:spcPts val="3780"/>
              </a:lnSpc>
              <a:buFont typeface="Arial"/>
              <a:buChar char="•"/>
            </a:pPr>
            <a:r>
              <a:rPr lang="en-US" sz="2700">
                <a:solidFill>
                  <a:srgbClr val="FFFFFF"/>
                </a:solidFill>
                <a:latin typeface="Montserrat Bold"/>
              </a:rPr>
              <a:t>Bicycling</a:t>
            </a:r>
          </a:p>
        </p:txBody>
      </p:sp>
      <p:sp>
        <p:nvSpPr>
          <p:cNvPr id="14" name="TextBox 14"/>
          <p:cNvSpPr txBox="1"/>
          <p:nvPr/>
        </p:nvSpPr>
        <p:spPr>
          <a:xfrm>
            <a:off x="9686925" y="1035312"/>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Top Activities That</a:t>
            </a:r>
          </a:p>
        </p:txBody>
      </p:sp>
      <p:sp>
        <p:nvSpPr>
          <p:cNvPr id="15" name="TextBox 15"/>
          <p:cNvSpPr txBox="1"/>
          <p:nvPr/>
        </p:nvSpPr>
        <p:spPr>
          <a:xfrm>
            <a:off x="9677400" y="1967222"/>
            <a:ext cx="7581900"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Hurt Us Last Summer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8190763" y="1082813"/>
            <a:ext cx="9068537" cy="8228327"/>
            <a:chOff x="0" y="0"/>
            <a:chExt cx="12091383" cy="10971103"/>
          </a:xfrm>
        </p:grpSpPr>
        <p:sp>
          <p:nvSpPr>
            <p:cNvPr id="8" name="TextBox 8"/>
            <p:cNvSpPr txBox="1"/>
            <p:nvPr/>
          </p:nvSpPr>
          <p:spPr>
            <a:xfrm>
              <a:off x="0" y="987336"/>
              <a:ext cx="10801793" cy="4450208"/>
            </a:xfrm>
            <a:prstGeom prst="rect">
              <a:avLst/>
            </a:prstGeom>
          </p:spPr>
          <p:txBody>
            <a:bodyPr lIns="0" tIns="0" rIns="0" bIns="0" rtlCol="0" anchor="t">
              <a:spAutoFit/>
            </a:bodyPr>
            <a:lstStyle/>
            <a:p>
              <a:pPr marL="474984" lvl="1" indent="-237492">
                <a:lnSpc>
                  <a:spcPts val="2178"/>
                </a:lnSpc>
                <a:buFont typeface="Arial"/>
                <a:buChar char="•"/>
              </a:pPr>
              <a:r>
                <a:rPr lang="en-US" sz="2200">
                  <a:solidFill>
                    <a:srgbClr val="000000"/>
                  </a:solidFill>
                  <a:latin typeface="Montserrat Bold"/>
                </a:rPr>
                <a:t>Sleep-deprived drivers. </a:t>
              </a:r>
            </a:p>
            <a:p>
              <a:pPr>
                <a:lnSpc>
                  <a:spcPts val="2178"/>
                </a:lnSpc>
              </a:pPr>
              <a:endParaRPr lang="en-US" sz="2200">
                <a:solidFill>
                  <a:srgbClr val="000000"/>
                </a:solidFill>
                <a:latin typeface="Montserrat Bold"/>
              </a:endParaRPr>
            </a:p>
            <a:p>
              <a:pPr marL="474984" lvl="1" indent="-237492">
                <a:lnSpc>
                  <a:spcPts val="2178"/>
                </a:lnSpc>
                <a:buFont typeface="Arial"/>
                <a:buChar char="•"/>
              </a:pPr>
              <a:r>
                <a:rPr lang="en-US" sz="2200">
                  <a:solidFill>
                    <a:srgbClr val="000000"/>
                  </a:solidFill>
                  <a:latin typeface="Montserrat Bold"/>
                </a:rPr>
                <a:t>Driving long distances after working a full shift. </a:t>
              </a:r>
            </a:p>
            <a:p>
              <a:pPr>
                <a:lnSpc>
                  <a:spcPts val="2178"/>
                </a:lnSpc>
              </a:pPr>
              <a:endParaRPr lang="en-US" sz="2200">
                <a:solidFill>
                  <a:srgbClr val="000000"/>
                </a:solidFill>
                <a:latin typeface="Montserrat Bold"/>
              </a:endParaRPr>
            </a:p>
            <a:p>
              <a:pPr marL="474984" lvl="1" indent="-237492">
                <a:lnSpc>
                  <a:spcPts val="2178"/>
                </a:lnSpc>
                <a:buFont typeface="Arial"/>
                <a:buChar char="•"/>
              </a:pPr>
              <a:r>
                <a:rPr lang="en-US" sz="2200">
                  <a:solidFill>
                    <a:srgbClr val="000000"/>
                  </a:solidFill>
                  <a:latin typeface="Montserrat Bold"/>
                </a:rPr>
                <a:t>Driving through the night, the early afternoon or at other times when normally asleep. </a:t>
              </a:r>
            </a:p>
            <a:p>
              <a:pPr>
                <a:lnSpc>
                  <a:spcPts val="2178"/>
                </a:lnSpc>
              </a:pPr>
              <a:endParaRPr lang="en-US" sz="2200">
                <a:solidFill>
                  <a:srgbClr val="000000"/>
                </a:solidFill>
                <a:latin typeface="Montserrat Bold"/>
              </a:endParaRPr>
            </a:p>
            <a:p>
              <a:pPr marL="474984" lvl="1" indent="-237492">
                <a:lnSpc>
                  <a:spcPts val="2178"/>
                </a:lnSpc>
                <a:buFont typeface="Arial"/>
                <a:buChar char="•"/>
              </a:pPr>
              <a:r>
                <a:rPr lang="en-US" sz="2200">
                  <a:solidFill>
                    <a:srgbClr val="000000"/>
                  </a:solidFill>
                  <a:latin typeface="Montserrat Bold"/>
                </a:rPr>
                <a:t>Drinking alcohol or taking medication that increases drowsiness. </a:t>
              </a:r>
            </a:p>
            <a:p>
              <a:pPr>
                <a:lnSpc>
                  <a:spcPts val="2178"/>
                </a:lnSpc>
              </a:pPr>
              <a:endParaRPr lang="en-US" sz="2200">
                <a:solidFill>
                  <a:srgbClr val="000000"/>
                </a:solidFill>
                <a:latin typeface="Montserrat Bold"/>
              </a:endParaRPr>
            </a:p>
            <a:p>
              <a:pPr marL="474984" lvl="1" indent="-237492">
                <a:lnSpc>
                  <a:spcPts val="2178"/>
                </a:lnSpc>
                <a:buFont typeface="Arial"/>
                <a:buChar char="•"/>
              </a:pPr>
              <a:r>
                <a:rPr lang="en-US" sz="2200">
                  <a:solidFill>
                    <a:srgbClr val="000000"/>
                  </a:solidFill>
                  <a:latin typeface="Montserrat Bold"/>
                </a:rPr>
                <a:t>Driving alone for long distances without rest breaks or much change in scenery. </a:t>
              </a:r>
            </a:p>
          </p:txBody>
        </p:sp>
        <p:sp>
          <p:nvSpPr>
            <p:cNvPr id="9" name="TextBox 9"/>
            <p:cNvSpPr txBox="1"/>
            <p:nvPr/>
          </p:nvSpPr>
          <p:spPr>
            <a:xfrm>
              <a:off x="0" y="6799110"/>
              <a:ext cx="12091383" cy="4171993"/>
            </a:xfrm>
            <a:prstGeom prst="rect">
              <a:avLst/>
            </a:prstGeom>
          </p:spPr>
          <p:txBody>
            <a:bodyPr lIns="0" tIns="0" rIns="0" bIns="0" rtlCol="0" anchor="t">
              <a:spAutoFit/>
            </a:bodyPr>
            <a:lstStyle/>
            <a:p>
              <a:pPr marL="474984" lvl="1" indent="-237492">
                <a:lnSpc>
                  <a:spcPts val="2178"/>
                </a:lnSpc>
                <a:buFont typeface="Arial"/>
                <a:buChar char="•"/>
              </a:pPr>
              <a:r>
                <a:rPr lang="en-US" sz="2200">
                  <a:solidFill>
                    <a:srgbClr val="000000"/>
                  </a:solidFill>
                  <a:latin typeface="Montserrat Bold"/>
                </a:rPr>
                <a:t>Can’t remember the last few miles driven. </a:t>
              </a:r>
            </a:p>
            <a:p>
              <a:pPr>
                <a:lnSpc>
                  <a:spcPts val="2178"/>
                </a:lnSpc>
              </a:pPr>
              <a:endParaRPr lang="en-US" sz="2200">
                <a:solidFill>
                  <a:srgbClr val="000000"/>
                </a:solidFill>
                <a:latin typeface="Montserrat Bold"/>
              </a:endParaRPr>
            </a:p>
            <a:p>
              <a:pPr marL="474984" lvl="1" indent="-237492">
                <a:lnSpc>
                  <a:spcPts val="2178"/>
                </a:lnSpc>
                <a:buFont typeface="Arial"/>
                <a:buChar char="•"/>
              </a:pPr>
              <a:r>
                <a:rPr lang="en-US" sz="2200">
                  <a:solidFill>
                    <a:srgbClr val="000000"/>
                  </a:solidFill>
                  <a:latin typeface="Montserrat Bold"/>
                </a:rPr>
                <a:t>Drifting from lane or hitting a rumble strip. </a:t>
              </a:r>
            </a:p>
            <a:p>
              <a:pPr>
                <a:lnSpc>
                  <a:spcPts val="2178"/>
                </a:lnSpc>
              </a:pPr>
              <a:endParaRPr lang="en-US" sz="2200">
                <a:solidFill>
                  <a:srgbClr val="000000"/>
                </a:solidFill>
                <a:latin typeface="Montserrat Bold"/>
              </a:endParaRPr>
            </a:p>
            <a:p>
              <a:pPr marL="474984" lvl="1" indent="-237492">
                <a:lnSpc>
                  <a:spcPts val="2178"/>
                </a:lnSpc>
                <a:buFont typeface="Arial"/>
                <a:buChar char="•"/>
              </a:pPr>
              <a:r>
                <a:rPr lang="en-US" sz="2200">
                  <a:solidFill>
                    <a:srgbClr val="000000"/>
                  </a:solidFill>
                  <a:latin typeface="Montserrat Bold"/>
                </a:rPr>
                <a:t>Difficulty focusing or keeping eyes open. </a:t>
              </a:r>
            </a:p>
            <a:p>
              <a:pPr>
                <a:lnSpc>
                  <a:spcPts val="2178"/>
                </a:lnSpc>
              </a:pPr>
              <a:endParaRPr lang="en-US" sz="2200">
                <a:solidFill>
                  <a:srgbClr val="000000"/>
                </a:solidFill>
                <a:latin typeface="Montserrat Bold"/>
              </a:endParaRPr>
            </a:p>
            <a:p>
              <a:pPr marL="474984" lvl="1" indent="-237492">
                <a:lnSpc>
                  <a:spcPts val="2178"/>
                </a:lnSpc>
                <a:buFont typeface="Arial"/>
                <a:buChar char="•"/>
              </a:pPr>
              <a:r>
                <a:rPr lang="en-US" sz="2200">
                  <a:solidFill>
                    <a:srgbClr val="000000"/>
                  </a:solidFill>
                  <a:latin typeface="Montserrat Bold"/>
                </a:rPr>
                <a:t>Tailgating or missing traffic signs. </a:t>
              </a:r>
            </a:p>
            <a:p>
              <a:pPr>
                <a:lnSpc>
                  <a:spcPts val="2178"/>
                </a:lnSpc>
              </a:pPr>
              <a:endParaRPr lang="en-US" sz="2200">
                <a:solidFill>
                  <a:srgbClr val="000000"/>
                </a:solidFill>
                <a:latin typeface="Montserrat Bold"/>
              </a:endParaRPr>
            </a:p>
            <a:p>
              <a:pPr marL="474984" lvl="1" indent="-237492">
                <a:lnSpc>
                  <a:spcPts val="2464"/>
                </a:lnSpc>
                <a:buFont typeface="Arial"/>
                <a:buChar char="•"/>
              </a:pPr>
              <a:r>
                <a:rPr lang="en-US" sz="2200">
                  <a:solidFill>
                    <a:srgbClr val="000000"/>
                  </a:solidFill>
                  <a:latin typeface="Montserrat Bold"/>
                </a:rPr>
                <a:t>Trouble keeping head up. </a:t>
              </a:r>
            </a:p>
            <a:p>
              <a:pPr>
                <a:lnSpc>
                  <a:spcPts val="2464"/>
                </a:lnSpc>
              </a:pPr>
              <a:endParaRPr lang="en-US" sz="2200">
                <a:solidFill>
                  <a:srgbClr val="000000"/>
                </a:solidFill>
                <a:latin typeface="Montserrat Bold"/>
              </a:endParaRPr>
            </a:p>
            <a:p>
              <a:pPr marL="474984" lvl="1" indent="-237492">
                <a:lnSpc>
                  <a:spcPts val="2464"/>
                </a:lnSpc>
                <a:buFont typeface="Arial"/>
                <a:buChar char="•"/>
              </a:pPr>
              <a:r>
                <a:rPr lang="en-US" sz="2200">
                  <a:solidFill>
                    <a:srgbClr val="000000"/>
                  </a:solidFill>
                  <a:latin typeface="Montserrat Bold"/>
                </a:rPr>
                <a:t>Yawning repeatedly. </a:t>
              </a:r>
            </a:p>
          </p:txBody>
        </p:sp>
        <p:sp>
          <p:nvSpPr>
            <p:cNvPr id="10" name="TextBox 10"/>
            <p:cNvSpPr txBox="1"/>
            <p:nvPr/>
          </p:nvSpPr>
          <p:spPr>
            <a:xfrm>
              <a:off x="0" y="-66675"/>
              <a:ext cx="5250581" cy="632157"/>
            </a:xfrm>
            <a:prstGeom prst="rect">
              <a:avLst/>
            </a:prstGeom>
          </p:spPr>
          <p:txBody>
            <a:bodyPr lIns="0" tIns="0" rIns="0" bIns="0" rtlCol="0" anchor="t">
              <a:spAutoFit/>
            </a:bodyPr>
            <a:lstStyle/>
            <a:p>
              <a:pPr>
                <a:lnSpc>
                  <a:spcPts val="3919"/>
                </a:lnSpc>
              </a:pPr>
              <a:r>
                <a:rPr lang="en-US" sz="2799">
                  <a:solidFill>
                    <a:srgbClr val="FF8800"/>
                  </a:solidFill>
                  <a:latin typeface="Barlow Bold"/>
                </a:rPr>
                <a:t>WHO IS MOST AT RISK:</a:t>
              </a:r>
            </a:p>
          </p:txBody>
        </p:sp>
        <p:sp>
          <p:nvSpPr>
            <p:cNvPr id="11" name="TextBox 11"/>
            <p:cNvSpPr txBox="1"/>
            <p:nvPr/>
          </p:nvSpPr>
          <p:spPr>
            <a:xfrm>
              <a:off x="0" y="5745098"/>
              <a:ext cx="10125392" cy="632157"/>
            </a:xfrm>
            <a:prstGeom prst="rect">
              <a:avLst/>
            </a:prstGeom>
          </p:spPr>
          <p:txBody>
            <a:bodyPr lIns="0" tIns="0" rIns="0" bIns="0" rtlCol="0" anchor="t">
              <a:spAutoFit/>
            </a:bodyPr>
            <a:lstStyle/>
            <a:p>
              <a:pPr>
                <a:lnSpc>
                  <a:spcPts val="3919"/>
                </a:lnSpc>
              </a:pPr>
              <a:r>
                <a:rPr lang="en-US" sz="2799">
                  <a:solidFill>
                    <a:srgbClr val="FF8800"/>
                  </a:solidFill>
                  <a:latin typeface="Barlow Bold"/>
                </a:rPr>
                <a:t>KNOW THE SIGNS OF DROWSY DRIVING:</a:t>
              </a:r>
            </a:p>
          </p:txBody>
        </p:sp>
      </p:grpSp>
      <p:grpSp>
        <p:nvGrpSpPr>
          <p:cNvPr id="12" name="Group 12"/>
          <p:cNvGrpSpPr/>
          <p:nvPr/>
        </p:nvGrpSpPr>
        <p:grpSpPr>
          <a:xfrm>
            <a:off x="12477161" y="9305925"/>
            <a:ext cx="4151997" cy="833648"/>
            <a:chOff x="0" y="0"/>
            <a:chExt cx="3471698" cy="697056"/>
          </a:xfrm>
        </p:grpSpPr>
        <p:sp>
          <p:nvSpPr>
            <p:cNvPr id="13" name="Freeform 13"/>
            <p:cNvSpPr/>
            <p:nvPr/>
          </p:nvSpPr>
          <p:spPr>
            <a:xfrm>
              <a:off x="0" y="0"/>
              <a:ext cx="3471699" cy="697056"/>
            </a:xfrm>
            <a:custGeom>
              <a:avLst/>
              <a:gdLst/>
              <a:ahLst/>
              <a:cxnLst/>
              <a:rect l="l" t="t" r="r" b="b"/>
              <a:pathLst>
                <a:path w="3471699" h="697056">
                  <a:moveTo>
                    <a:pt x="3347238" y="697056"/>
                  </a:moveTo>
                  <a:lnTo>
                    <a:pt x="124460" y="697056"/>
                  </a:lnTo>
                  <a:cubicBezTo>
                    <a:pt x="55880" y="697056"/>
                    <a:pt x="0" y="641176"/>
                    <a:pt x="0" y="572596"/>
                  </a:cubicBezTo>
                  <a:lnTo>
                    <a:pt x="0" y="124460"/>
                  </a:lnTo>
                  <a:cubicBezTo>
                    <a:pt x="0" y="55880"/>
                    <a:pt x="55880" y="0"/>
                    <a:pt x="124460" y="0"/>
                  </a:cubicBezTo>
                  <a:lnTo>
                    <a:pt x="3347239" y="0"/>
                  </a:lnTo>
                  <a:cubicBezTo>
                    <a:pt x="3415819" y="0"/>
                    <a:pt x="3471699" y="55880"/>
                    <a:pt x="3471699" y="124460"/>
                  </a:cubicBezTo>
                  <a:lnTo>
                    <a:pt x="3471699" y="572596"/>
                  </a:lnTo>
                  <a:cubicBezTo>
                    <a:pt x="3471699" y="641176"/>
                    <a:pt x="3415819" y="697056"/>
                    <a:pt x="3347239" y="697056"/>
                  </a:cubicBezTo>
                  <a:close/>
                </a:path>
              </a:pathLst>
            </a:custGeom>
            <a:solidFill>
              <a:srgbClr val="E35A1D"/>
            </a:solidFill>
          </p:spPr>
          <p:txBody>
            <a:bodyPr/>
            <a:lstStyle/>
            <a:p>
              <a:endParaRPr lang="en-US"/>
            </a:p>
          </p:txBody>
        </p:sp>
      </p:grpSp>
      <p:sp>
        <p:nvSpPr>
          <p:cNvPr id="16" name="TextBox 16"/>
          <p:cNvSpPr txBox="1"/>
          <p:nvPr/>
        </p:nvSpPr>
        <p:spPr>
          <a:xfrm>
            <a:off x="8190763" y="206513"/>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Drowsy </a:t>
            </a:r>
            <a:r>
              <a:rPr lang="en-US" sz="6000">
                <a:solidFill>
                  <a:srgbClr val="FF8800"/>
                </a:solidFill>
                <a:latin typeface="Barlow Bold"/>
              </a:rPr>
              <a:t>Driving</a:t>
            </a:r>
          </a:p>
        </p:txBody>
      </p:sp>
      <p:sp>
        <p:nvSpPr>
          <p:cNvPr id="17" name="TextBox 17"/>
          <p:cNvSpPr txBox="1"/>
          <p:nvPr/>
        </p:nvSpPr>
        <p:spPr>
          <a:xfrm>
            <a:off x="12575251" y="9446900"/>
            <a:ext cx="4053907" cy="763269"/>
          </a:xfrm>
          <a:prstGeom prst="rect">
            <a:avLst/>
          </a:prstGeom>
        </p:spPr>
        <p:txBody>
          <a:bodyPr lIns="0" tIns="0" rIns="0" bIns="0" rtlCol="0" anchor="t">
            <a:spAutoFit/>
          </a:bodyPr>
          <a:lstStyle/>
          <a:p>
            <a:pPr>
              <a:lnSpc>
                <a:spcPts val="3080"/>
              </a:lnSpc>
            </a:pPr>
            <a:r>
              <a:rPr lang="en-US" sz="2200">
                <a:solidFill>
                  <a:srgbClr val="FFFFFF"/>
                </a:solidFill>
                <a:latin typeface="Montserrat Bold"/>
              </a:rPr>
              <a:t>Example: RMI ID #5562867</a:t>
            </a:r>
          </a:p>
          <a:p>
            <a:pPr>
              <a:lnSpc>
                <a:spcPts val="3080"/>
              </a:lnSpc>
            </a:pPr>
            <a:endParaRPr lang="en-US" sz="2200">
              <a:solidFill>
                <a:srgbClr val="FFFFFF"/>
              </a:solidFill>
              <a:latin typeface="Montserrat Bo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99842" y="483185"/>
            <a:ext cx="10137699" cy="9423684"/>
            <a:chOff x="0" y="0"/>
            <a:chExt cx="3881567" cy="3608182"/>
          </a:xfrm>
        </p:grpSpPr>
        <p:sp>
          <p:nvSpPr>
            <p:cNvPr id="5" name="Freeform 5"/>
            <p:cNvSpPr/>
            <p:nvPr/>
          </p:nvSpPr>
          <p:spPr>
            <a:xfrm>
              <a:off x="0" y="0"/>
              <a:ext cx="3881567" cy="3608182"/>
            </a:xfrm>
            <a:custGeom>
              <a:avLst/>
              <a:gdLst/>
              <a:ahLst/>
              <a:cxnLst/>
              <a:rect l="l" t="t" r="r" b="b"/>
              <a:pathLst>
                <a:path w="3881567" h="3608182">
                  <a:moveTo>
                    <a:pt x="3757107" y="3608182"/>
                  </a:moveTo>
                  <a:lnTo>
                    <a:pt x="124460" y="3608182"/>
                  </a:lnTo>
                  <a:cubicBezTo>
                    <a:pt x="55880" y="3608182"/>
                    <a:pt x="0" y="3552302"/>
                    <a:pt x="0" y="3483722"/>
                  </a:cubicBezTo>
                  <a:lnTo>
                    <a:pt x="0" y="124460"/>
                  </a:lnTo>
                  <a:cubicBezTo>
                    <a:pt x="0" y="55880"/>
                    <a:pt x="55880" y="0"/>
                    <a:pt x="124460" y="0"/>
                  </a:cubicBezTo>
                  <a:lnTo>
                    <a:pt x="3757107" y="0"/>
                  </a:lnTo>
                  <a:cubicBezTo>
                    <a:pt x="3825687" y="0"/>
                    <a:pt x="3881567" y="55880"/>
                    <a:pt x="3881567" y="124460"/>
                  </a:cubicBezTo>
                  <a:lnTo>
                    <a:pt x="3881567" y="3483722"/>
                  </a:lnTo>
                  <a:cubicBezTo>
                    <a:pt x="3881567" y="3552302"/>
                    <a:pt x="3825687" y="3608182"/>
                    <a:pt x="3757107" y="3608182"/>
                  </a:cubicBezTo>
                  <a:close/>
                </a:path>
              </a:pathLst>
            </a:custGeom>
            <a:solidFill>
              <a:srgbClr val="FF8800"/>
            </a:solidFill>
          </p:spPr>
          <p:txBody>
            <a:bodyPr/>
            <a:lstStyle/>
            <a:p>
              <a:endParaRPr lang="en-US"/>
            </a:p>
          </p:txBody>
        </p:sp>
      </p:grpSp>
      <p:sp>
        <p:nvSpPr>
          <p:cNvPr id="6" name="TextBox 6"/>
          <p:cNvSpPr txBox="1"/>
          <p:nvPr/>
        </p:nvSpPr>
        <p:spPr>
          <a:xfrm>
            <a:off x="11326242" y="521285"/>
            <a:ext cx="3922506"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Distracted</a:t>
            </a:r>
          </a:p>
        </p:txBody>
      </p:sp>
      <p:sp>
        <p:nvSpPr>
          <p:cNvPr id="7" name="TextBox 7"/>
          <p:cNvSpPr txBox="1"/>
          <p:nvPr/>
        </p:nvSpPr>
        <p:spPr>
          <a:xfrm>
            <a:off x="11326242" y="1445193"/>
            <a:ext cx="2668652" cy="816979"/>
          </a:xfrm>
          <a:prstGeom prst="rect">
            <a:avLst/>
          </a:prstGeom>
        </p:spPr>
        <p:txBody>
          <a:bodyPr lIns="0" tIns="0" rIns="0" bIns="0" rtlCol="0" anchor="t">
            <a:spAutoFit/>
          </a:bodyPr>
          <a:lstStyle/>
          <a:p>
            <a:pPr>
              <a:lnSpc>
                <a:spcPts val="6240"/>
              </a:lnSpc>
            </a:pPr>
            <a:r>
              <a:rPr lang="en-US" sz="5673">
                <a:solidFill>
                  <a:srgbClr val="FF8800"/>
                </a:solidFill>
                <a:latin typeface="Barlow Bold"/>
              </a:rPr>
              <a:t>Driving</a:t>
            </a:r>
          </a:p>
        </p:txBody>
      </p:sp>
      <p:sp>
        <p:nvSpPr>
          <p:cNvPr id="8" name="TextBox 8"/>
          <p:cNvSpPr txBox="1"/>
          <p:nvPr/>
        </p:nvSpPr>
        <p:spPr>
          <a:xfrm>
            <a:off x="1089288" y="568735"/>
            <a:ext cx="9158807" cy="9204960"/>
          </a:xfrm>
          <a:prstGeom prst="rect">
            <a:avLst/>
          </a:prstGeom>
        </p:spPr>
        <p:txBody>
          <a:bodyPr lIns="0" tIns="0" rIns="0" bIns="0" rtlCol="0" anchor="t">
            <a:spAutoFit/>
          </a:bodyPr>
          <a:lstStyle/>
          <a:p>
            <a:pPr>
              <a:lnSpc>
                <a:spcPts val="3640"/>
              </a:lnSpc>
            </a:pPr>
            <a:r>
              <a:rPr lang="en-US" sz="2600">
                <a:solidFill>
                  <a:srgbClr val="FFFFFF"/>
                </a:solidFill>
                <a:latin typeface="Montserrat Bold"/>
              </a:rPr>
              <a:t>We’re more distracted than ever, so it’s crucial to know the basics of safe driving and practice them every time you’re on the road. </a:t>
            </a:r>
          </a:p>
          <a:p>
            <a:pPr>
              <a:lnSpc>
                <a:spcPts val="3640"/>
              </a:lnSpc>
            </a:pPr>
            <a:endParaRPr lang="en-US" sz="2600">
              <a:solidFill>
                <a:srgbClr val="FFFFFF"/>
              </a:solidFill>
              <a:latin typeface="Montserrat Bold"/>
            </a:endParaRPr>
          </a:p>
          <a:p>
            <a:pPr>
              <a:lnSpc>
                <a:spcPts val="3640"/>
              </a:lnSpc>
            </a:pPr>
            <a:r>
              <a:rPr lang="en-US" sz="2600">
                <a:solidFill>
                  <a:srgbClr val="FFFFFF"/>
                </a:solidFill>
                <a:latin typeface="Montserrat Bold"/>
              </a:rPr>
              <a:t>At any given daylight moment across America, approximately 660,000 drivers are using cell phones or manipulating electronic devices while driving, according to the NHTSA. </a:t>
            </a:r>
          </a:p>
          <a:p>
            <a:pPr>
              <a:lnSpc>
                <a:spcPts val="3640"/>
              </a:lnSpc>
            </a:pPr>
            <a:endParaRPr lang="en-US" sz="2600">
              <a:solidFill>
                <a:srgbClr val="FFFFFF"/>
              </a:solidFill>
              <a:latin typeface="Montserrat Bold"/>
            </a:endParaRPr>
          </a:p>
          <a:p>
            <a:pPr>
              <a:lnSpc>
                <a:spcPts val="3640"/>
              </a:lnSpc>
            </a:pPr>
            <a:r>
              <a:rPr lang="en-US" sz="2600">
                <a:solidFill>
                  <a:srgbClr val="FFFFFF"/>
                </a:solidFill>
                <a:latin typeface="Montserrat Bold"/>
              </a:rPr>
              <a:t>Using a cell phone while driving creates enormous potential for deaths and injuries on U.S. roads. In 2020, 3,142 people were killed in motor vehicle crashes involving distracted drivers. </a:t>
            </a:r>
          </a:p>
          <a:p>
            <a:pPr>
              <a:lnSpc>
                <a:spcPts val="3640"/>
              </a:lnSpc>
            </a:pPr>
            <a:endParaRPr lang="en-US" sz="2600">
              <a:solidFill>
                <a:srgbClr val="FFFFFF"/>
              </a:solidFill>
              <a:latin typeface="Montserrat Bold"/>
            </a:endParaRPr>
          </a:p>
          <a:p>
            <a:pPr>
              <a:lnSpc>
                <a:spcPts val="3640"/>
              </a:lnSpc>
            </a:pPr>
            <a:r>
              <a:rPr lang="en-US" sz="2600">
                <a:solidFill>
                  <a:srgbClr val="FFFFFF"/>
                </a:solidFill>
                <a:latin typeface="Montserrat Bold"/>
              </a:rPr>
              <a:t>Don't allow children to fight or climb around in your car; they should be buckled in their seats at all times. Too much noise can easily distract you from focusing on the road. </a:t>
            </a:r>
          </a:p>
          <a:p>
            <a:pPr>
              <a:lnSpc>
                <a:spcPts val="3640"/>
              </a:lnSpc>
            </a:pPr>
            <a:endParaRPr lang="en-US" sz="2600">
              <a:solidFill>
                <a:srgbClr val="FFFFFF"/>
              </a:solidFill>
              <a:latin typeface="Montserrat Bold"/>
            </a:endParaRPr>
          </a:p>
          <a:p>
            <a:pPr algn="ctr">
              <a:lnSpc>
                <a:spcPts val="4339"/>
              </a:lnSpc>
            </a:pPr>
            <a:r>
              <a:rPr lang="en-US" sz="3099">
                <a:solidFill>
                  <a:srgbClr val="FFFFFF"/>
                </a:solidFill>
                <a:latin typeface="Montserrat Bold"/>
              </a:rPr>
              <a:t>You're not multi-tasking, you're distracted.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463527"/>
            <a:ext cx="11842263" cy="9359946"/>
            <a:chOff x="0" y="0"/>
            <a:chExt cx="4534219" cy="3583778"/>
          </a:xfrm>
        </p:grpSpPr>
        <p:sp>
          <p:nvSpPr>
            <p:cNvPr id="5" name="Freeform 5"/>
            <p:cNvSpPr/>
            <p:nvPr/>
          </p:nvSpPr>
          <p:spPr>
            <a:xfrm>
              <a:off x="0" y="0"/>
              <a:ext cx="4534219" cy="3583778"/>
            </a:xfrm>
            <a:custGeom>
              <a:avLst/>
              <a:gdLst/>
              <a:ahLst/>
              <a:cxnLst/>
              <a:rect l="l" t="t" r="r" b="b"/>
              <a:pathLst>
                <a:path w="4534219" h="3583778">
                  <a:moveTo>
                    <a:pt x="4409758" y="3583778"/>
                  </a:moveTo>
                  <a:lnTo>
                    <a:pt x="124460" y="3583778"/>
                  </a:lnTo>
                  <a:cubicBezTo>
                    <a:pt x="55880" y="3583778"/>
                    <a:pt x="0" y="3527898"/>
                    <a:pt x="0" y="3459318"/>
                  </a:cubicBezTo>
                  <a:lnTo>
                    <a:pt x="0" y="124460"/>
                  </a:lnTo>
                  <a:cubicBezTo>
                    <a:pt x="0" y="55880"/>
                    <a:pt x="55880" y="0"/>
                    <a:pt x="124460" y="0"/>
                  </a:cubicBezTo>
                  <a:lnTo>
                    <a:pt x="4409759" y="0"/>
                  </a:lnTo>
                  <a:cubicBezTo>
                    <a:pt x="4478339" y="0"/>
                    <a:pt x="4534219" y="55880"/>
                    <a:pt x="4534219" y="124460"/>
                  </a:cubicBezTo>
                  <a:lnTo>
                    <a:pt x="4534219" y="3459318"/>
                  </a:lnTo>
                  <a:cubicBezTo>
                    <a:pt x="4534219" y="3527898"/>
                    <a:pt x="4478339" y="3583778"/>
                    <a:pt x="4409759" y="3583778"/>
                  </a:cubicBezTo>
                  <a:close/>
                </a:path>
              </a:pathLst>
            </a:custGeom>
            <a:solidFill>
              <a:srgbClr val="E35A1D"/>
            </a:solidFill>
          </p:spPr>
          <p:txBody>
            <a:bodyPr/>
            <a:lstStyle/>
            <a:p>
              <a:endParaRPr lang="en-US"/>
            </a:p>
          </p:txBody>
        </p:sp>
      </p:grpSp>
      <p:sp>
        <p:nvSpPr>
          <p:cNvPr id="6" name="TextBox 6"/>
          <p:cNvSpPr txBox="1"/>
          <p:nvPr/>
        </p:nvSpPr>
        <p:spPr>
          <a:xfrm>
            <a:off x="875934" y="758190"/>
            <a:ext cx="11100044" cy="8722995"/>
          </a:xfrm>
          <a:prstGeom prst="rect">
            <a:avLst/>
          </a:prstGeom>
        </p:spPr>
        <p:txBody>
          <a:bodyPr lIns="0" tIns="0" rIns="0" bIns="0" rtlCol="0" anchor="t">
            <a:spAutoFit/>
          </a:bodyPr>
          <a:lstStyle/>
          <a:p>
            <a:pPr>
              <a:lnSpc>
                <a:spcPts val="3479"/>
              </a:lnSpc>
            </a:pPr>
            <a:r>
              <a:rPr lang="en-US" sz="2400">
                <a:solidFill>
                  <a:srgbClr val="FFFFFF"/>
                </a:solidFill>
                <a:latin typeface="Montserrat Bold"/>
              </a:rPr>
              <a:t>There are about 650 deaths and 100,000 injuries every year involving ATVs, according to the Consumer Product Safety Commission.</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Read the owner's manual carefully and ensure the ATV or ROV is in good working condition.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Always wear an approved helmet.</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Never drive an ATV while under the influence of drugs or alcohol.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Never drive an ATV on paved roads. Never operate ATVs or ROVs on streets, highways or paved roads, except to cross at safe, designated areas. Understand the terrain BEFORE you ride.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Familiarize yourself with the local laws.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Never ride alone, and always tell someone where you are going and when you will return. </a:t>
            </a:r>
          </a:p>
          <a:p>
            <a:pPr>
              <a:lnSpc>
                <a:spcPts val="347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Always supervise young operators. Never carry extra riders.</a:t>
            </a:r>
          </a:p>
        </p:txBody>
      </p:sp>
      <p:sp>
        <p:nvSpPr>
          <p:cNvPr id="7" name="TextBox 7"/>
          <p:cNvSpPr txBox="1"/>
          <p:nvPr/>
        </p:nvSpPr>
        <p:spPr>
          <a:xfrm>
            <a:off x="12890888" y="326128"/>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ATV and ROV</a:t>
            </a:r>
          </a:p>
        </p:txBody>
      </p:sp>
      <p:sp>
        <p:nvSpPr>
          <p:cNvPr id="8" name="TextBox 8"/>
          <p:cNvSpPr txBox="1"/>
          <p:nvPr/>
        </p:nvSpPr>
        <p:spPr>
          <a:xfrm>
            <a:off x="12890888" y="1066800"/>
            <a:ext cx="6919115" cy="876283"/>
          </a:xfrm>
          <a:prstGeom prst="rect">
            <a:avLst/>
          </a:prstGeom>
        </p:spPr>
        <p:txBody>
          <a:bodyPr lIns="0" tIns="0" rIns="0" bIns="0" rtlCol="0" anchor="t">
            <a:spAutoFit/>
          </a:bodyPr>
          <a:lstStyle/>
          <a:p>
            <a:pPr>
              <a:lnSpc>
                <a:spcPts val="6600"/>
              </a:lnSpc>
            </a:pPr>
            <a:r>
              <a:rPr lang="en-US" sz="6000">
                <a:solidFill>
                  <a:srgbClr val="F39200"/>
                </a:solidFill>
                <a:latin typeface="Barlow Bold"/>
              </a:rPr>
              <a:t>Safety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675352" y="2977686"/>
            <a:ext cx="6919115" cy="4331628"/>
            <a:chOff x="0" y="0"/>
            <a:chExt cx="2411531" cy="1509710"/>
          </a:xfrm>
        </p:grpSpPr>
        <p:sp>
          <p:nvSpPr>
            <p:cNvPr id="11" name="Freeform 11"/>
            <p:cNvSpPr/>
            <p:nvPr/>
          </p:nvSpPr>
          <p:spPr>
            <a:xfrm>
              <a:off x="0" y="0"/>
              <a:ext cx="2411531" cy="1509710"/>
            </a:xfrm>
            <a:custGeom>
              <a:avLst/>
              <a:gdLst/>
              <a:ahLst/>
              <a:cxnLst/>
              <a:rect l="l" t="t" r="r" b="b"/>
              <a:pathLst>
                <a:path w="2411531" h="1509710">
                  <a:moveTo>
                    <a:pt x="2287071" y="1509710"/>
                  </a:moveTo>
                  <a:lnTo>
                    <a:pt x="124460" y="1509710"/>
                  </a:lnTo>
                  <a:cubicBezTo>
                    <a:pt x="55880" y="1509710"/>
                    <a:pt x="0" y="1453830"/>
                    <a:pt x="0" y="1385250"/>
                  </a:cubicBezTo>
                  <a:lnTo>
                    <a:pt x="0" y="124460"/>
                  </a:lnTo>
                  <a:cubicBezTo>
                    <a:pt x="0" y="55880"/>
                    <a:pt x="55880" y="0"/>
                    <a:pt x="124460" y="0"/>
                  </a:cubicBezTo>
                  <a:lnTo>
                    <a:pt x="2287071" y="0"/>
                  </a:lnTo>
                  <a:cubicBezTo>
                    <a:pt x="2355651" y="0"/>
                    <a:pt x="2411531" y="55880"/>
                    <a:pt x="2411531" y="124460"/>
                  </a:cubicBezTo>
                  <a:lnTo>
                    <a:pt x="2411531" y="1385250"/>
                  </a:lnTo>
                  <a:cubicBezTo>
                    <a:pt x="2411531" y="1453830"/>
                    <a:pt x="2355651" y="1509710"/>
                    <a:pt x="2287071" y="1509710"/>
                  </a:cubicBezTo>
                  <a:close/>
                </a:path>
              </a:pathLst>
            </a:custGeom>
            <a:solidFill>
              <a:srgbClr val="F39200"/>
            </a:solidFill>
          </p:spPr>
          <p:txBody>
            <a:bodyPr/>
            <a:lstStyle/>
            <a:p>
              <a:endParaRPr lang="en-US"/>
            </a:p>
          </p:txBody>
        </p:sp>
      </p:grpSp>
      <p:sp>
        <p:nvSpPr>
          <p:cNvPr id="13" name="TextBox 13"/>
          <p:cNvSpPr txBox="1"/>
          <p:nvPr/>
        </p:nvSpPr>
        <p:spPr>
          <a:xfrm>
            <a:off x="1127489" y="3260090"/>
            <a:ext cx="6014843" cy="3347720"/>
          </a:xfrm>
          <a:prstGeom prst="rect">
            <a:avLst/>
          </a:prstGeom>
        </p:spPr>
        <p:txBody>
          <a:bodyPr lIns="0" tIns="0" rIns="0" bIns="0" rtlCol="0" anchor="t">
            <a:spAutoFit/>
          </a:bodyPr>
          <a:lstStyle/>
          <a:p>
            <a:pPr>
              <a:lnSpc>
                <a:spcPts val="4480"/>
              </a:lnSpc>
            </a:pPr>
            <a:r>
              <a:rPr lang="en-US" sz="3200">
                <a:solidFill>
                  <a:srgbClr val="FFFFFF"/>
                </a:solidFill>
                <a:latin typeface="Montserrat Bold"/>
              </a:rPr>
              <a:t>In 2023 during the 101 Critical Days of Summer, the Department of the Navy lost 14 Sailors and Marines as a result of motorcycle (PMV-2) mishaps. </a:t>
            </a:r>
          </a:p>
        </p:txBody>
      </p:sp>
      <p:sp>
        <p:nvSpPr>
          <p:cNvPr id="14" name="TextBox 14"/>
          <p:cNvSpPr txBox="1"/>
          <p:nvPr/>
        </p:nvSpPr>
        <p:spPr>
          <a:xfrm>
            <a:off x="675352" y="518989"/>
            <a:ext cx="6919115" cy="1844675"/>
          </a:xfrm>
          <a:prstGeom prst="rect">
            <a:avLst/>
          </a:prstGeom>
        </p:spPr>
        <p:txBody>
          <a:bodyPr lIns="0" tIns="0" rIns="0" bIns="0" rtlCol="0" anchor="t">
            <a:spAutoFit/>
          </a:bodyPr>
          <a:lstStyle/>
          <a:p>
            <a:pPr>
              <a:lnSpc>
                <a:spcPts val="7149"/>
              </a:lnSpc>
            </a:pPr>
            <a:r>
              <a:rPr lang="en-US" sz="6499">
                <a:solidFill>
                  <a:srgbClr val="FFFFFF"/>
                </a:solidFill>
                <a:latin typeface="Barlow Bold"/>
              </a:rPr>
              <a:t>MOTORCYCLE</a:t>
            </a:r>
          </a:p>
          <a:p>
            <a:pPr>
              <a:lnSpc>
                <a:spcPts val="7149"/>
              </a:lnSpc>
            </a:pPr>
            <a:r>
              <a:rPr lang="en-US" sz="6499">
                <a:solidFill>
                  <a:srgbClr val="FFFFFF"/>
                </a:solidFill>
                <a:latin typeface="Barlow Bold"/>
              </a:rPr>
              <a:t>SAFETY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8381263" y="2122689"/>
            <a:ext cx="9239763" cy="7757795"/>
          </a:xfrm>
          <a:prstGeom prst="rect">
            <a:avLst/>
          </a:prstGeom>
        </p:spPr>
        <p:txBody>
          <a:bodyPr lIns="0" tIns="0" rIns="0" bIns="0" rtlCol="0" anchor="t">
            <a:spAutoFit/>
          </a:bodyPr>
          <a:lstStyle/>
          <a:p>
            <a:pPr>
              <a:lnSpc>
                <a:spcPts val="2799"/>
              </a:lnSpc>
            </a:pPr>
            <a:r>
              <a:rPr lang="en-US" sz="2799">
                <a:solidFill>
                  <a:srgbClr val="000000"/>
                </a:solidFill>
                <a:latin typeface="Montserrat Bold"/>
              </a:rPr>
              <a:t>SEARCH around you for potential hazards. </a:t>
            </a:r>
          </a:p>
          <a:p>
            <a:pPr>
              <a:lnSpc>
                <a:spcPts val="2799"/>
              </a:lnSpc>
            </a:pPr>
            <a:endParaRPr lang="en-US" sz="2799">
              <a:solidFill>
                <a:srgbClr val="000000"/>
              </a:solidFill>
              <a:latin typeface="Montserrat Bold"/>
            </a:endParaRPr>
          </a:p>
          <a:p>
            <a:pPr>
              <a:lnSpc>
                <a:spcPts val="2799"/>
              </a:lnSpc>
            </a:pPr>
            <a:r>
              <a:rPr lang="en-US" sz="2799">
                <a:solidFill>
                  <a:srgbClr val="000000"/>
                </a:solidFill>
                <a:latin typeface="Montserrat Bold"/>
              </a:rPr>
              <a:t>EVALUATE any possible hazards such as turning hazard. </a:t>
            </a:r>
          </a:p>
          <a:p>
            <a:pPr>
              <a:lnSpc>
                <a:spcPts val="2799"/>
              </a:lnSpc>
            </a:pPr>
            <a:endParaRPr lang="en-US" sz="2799">
              <a:solidFill>
                <a:srgbClr val="000000"/>
              </a:solidFill>
              <a:latin typeface="Montserrat Bold"/>
            </a:endParaRPr>
          </a:p>
          <a:p>
            <a:pPr>
              <a:lnSpc>
                <a:spcPts val="2799"/>
              </a:lnSpc>
            </a:pPr>
            <a:r>
              <a:rPr lang="en-US" sz="2799">
                <a:solidFill>
                  <a:srgbClr val="000000"/>
                </a:solidFill>
                <a:latin typeface="Montserrat Bold"/>
              </a:rPr>
              <a:t>EXECUTE the proper action to avoid the hazard. </a:t>
            </a:r>
          </a:p>
          <a:p>
            <a:pPr>
              <a:lnSpc>
                <a:spcPts val="2799"/>
              </a:lnSpc>
            </a:pPr>
            <a:r>
              <a:rPr lang="en-US" sz="2799">
                <a:solidFill>
                  <a:srgbClr val="000000"/>
                </a:solidFill>
                <a:latin typeface="Montserrat Bold"/>
              </a:rPr>
              <a:t>A sound street strategy can help prevent a dangerous situation. </a:t>
            </a:r>
          </a:p>
          <a:p>
            <a:pPr>
              <a:lnSpc>
                <a:spcPts val="2799"/>
              </a:lnSpc>
            </a:pPr>
            <a:endParaRPr lang="en-US" sz="2799">
              <a:solidFill>
                <a:srgbClr val="000000"/>
              </a:solidFill>
              <a:latin typeface="Montserrat Bold"/>
            </a:endParaRPr>
          </a:p>
          <a:p>
            <a:pPr>
              <a:lnSpc>
                <a:spcPts val="2799"/>
              </a:lnSpc>
            </a:pPr>
            <a:r>
              <a:rPr lang="en-US" sz="2799">
                <a:solidFill>
                  <a:srgbClr val="000000"/>
                </a:solidFill>
                <a:latin typeface="Montserrat Bold"/>
              </a:rPr>
              <a:t>Training Requirements:</a:t>
            </a:r>
          </a:p>
          <a:p>
            <a:pPr>
              <a:lnSpc>
                <a:spcPts val="2799"/>
              </a:lnSpc>
            </a:pPr>
            <a:r>
              <a:rPr lang="en-US" sz="2799">
                <a:solidFill>
                  <a:srgbClr val="000000"/>
                </a:solidFill>
                <a:latin typeface="Montserrat Bold"/>
              </a:rPr>
              <a:t> </a:t>
            </a:r>
          </a:p>
          <a:p>
            <a:pPr marL="604519" lvl="1" indent="-302260">
              <a:lnSpc>
                <a:spcPts val="2799"/>
              </a:lnSpc>
              <a:buFont typeface="Arial"/>
              <a:buChar char="•"/>
            </a:pPr>
            <a:r>
              <a:rPr lang="en-US" sz="2799">
                <a:solidFill>
                  <a:srgbClr val="000000"/>
                </a:solidFill>
                <a:latin typeface="Montserrat Bold"/>
              </a:rPr>
              <a:t>All Sailors must complete LEVEL I training before operating a motorcycle and then must complete LEVEL II training within 60 days to one year of LEVEL I. </a:t>
            </a:r>
          </a:p>
          <a:p>
            <a:pPr>
              <a:lnSpc>
                <a:spcPts val="2799"/>
              </a:lnSpc>
            </a:pPr>
            <a:endParaRPr lang="en-US" sz="2799">
              <a:solidFill>
                <a:srgbClr val="000000"/>
              </a:solidFill>
              <a:latin typeface="Montserrat Bold"/>
            </a:endParaRPr>
          </a:p>
          <a:p>
            <a:pPr marL="604519" lvl="1" indent="-302260">
              <a:lnSpc>
                <a:spcPts val="2799"/>
              </a:lnSpc>
              <a:buFont typeface="Arial"/>
              <a:buChar char="•"/>
            </a:pPr>
            <a:r>
              <a:rPr lang="en-US" sz="2799">
                <a:solidFill>
                  <a:srgbClr val="000000"/>
                </a:solidFill>
                <a:latin typeface="Montserrat Bold"/>
              </a:rPr>
              <a:t>All Sailors must complete either LEVEL II or LEVEL III refresher training every five years. </a:t>
            </a:r>
          </a:p>
          <a:p>
            <a:pPr>
              <a:lnSpc>
                <a:spcPts val="2799"/>
              </a:lnSpc>
            </a:pPr>
            <a:endParaRPr lang="en-US" sz="2799">
              <a:solidFill>
                <a:srgbClr val="000000"/>
              </a:solidFill>
              <a:latin typeface="Montserrat Bold"/>
            </a:endParaRPr>
          </a:p>
          <a:p>
            <a:pPr>
              <a:lnSpc>
                <a:spcPts val="2799"/>
              </a:lnSpc>
            </a:pPr>
            <a:r>
              <a:rPr lang="en-US" sz="2799">
                <a:solidFill>
                  <a:srgbClr val="000000"/>
                </a:solidFill>
                <a:latin typeface="Montserrat Bold"/>
              </a:rPr>
              <a:t>Take riding courses periodically to improve riding techniques and sharpen your                street-riding strategies. </a:t>
            </a:r>
          </a:p>
        </p:txBody>
      </p:sp>
      <p:sp>
        <p:nvSpPr>
          <p:cNvPr id="8" name="TextBox 8"/>
          <p:cNvSpPr txBox="1"/>
          <p:nvPr/>
        </p:nvSpPr>
        <p:spPr>
          <a:xfrm>
            <a:off x="8190763" y="324069"/>
            <a:ext cx="6144353" cy="1714500"/>
          </a:xfrm>
          <a:prstGeom prst="rect">
            <a:avLst/>
          </a:prstGeom>
        </p:spPr>
        <p:txBody>
          <a:bodyPr lIns="0" tIns="0" rIns="0" bIns="0" rtlCol="0" anchor="t">
            <a:spAutoFit/>
          </a:bodyPr>
          <a:lstStyle/>
          <a:p>
            <a:pPr>
              <a:lnSpc>
                <a:spcPts val="6600"/>
              </a:lnSpc>
            </a:pPr>
            <a:r>
              <a:rPr lang="en-US" sz="6000">
                <a:solidFill>
                  <a:srgbClr val="01A6CC"/>
                </a:solidFill>
                <a:latin typeface="Barlow Bold"/>
              </a:rPr>
              <a:t>Motorcycle Riding</a:t>
            </a:r>
          </a:p>
          <a:p>
            <a:pPr algn="r">
              <a:lnSpc>
                <a:spcPts val="6600"/>
              </a:lnSpc>
            </a:pPr>
            <a:r>
              <a:rPr lang="en-US" sz="6000">
                <a:solidFill>
                  <a:srgbClr val="FF8800"/>
                </a:solidFill>
                <a:latin typeface="Barlow Bold"/>
              </a:rPr>
              <a:t>Safety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457164" y="626056"/>
            <a:ext cx="10691279" cy="9052217"/>
            <a:chOff x="0" y="0"/>
            <a:chExt cx="4093524" cy="3465953"/>
          </a:xfrm>
        </p:grpSpPr>
        <p:sp>
          <p:nvSpPr>
            <p:cNvPr id="5" name="Freeform 5"/>
            <p:cNvSpPr/>
            <p:nvPr/>
          </p:nvSpPr>
          <p:spPr>
            <a:xfrm>
              <a:off x="0" y="0"/>
              <a:ext cx="4093525" cy="3465954"/>
            </a:xfrm>
            <a:custGeom>
              <a:avLst/>
              <a:gdLst/>
              <a:ahLst/>
              <a:cxnLst/>
              <a:rect l="l" t="t" r="r" b="b"/>
              <a:pathLst>
                <a:path w="4093525" h="3465954">
                  <a:moveTo>
                    <a:pt x="3969064" y="3465954"/>
                  </a:moveTo>
                  <a:lnTo>
                    <a:pt x="124460" y="3465954"/>
                  </a:lnTo>
                  <a:cubicBezTo>
                    <a:pt x="55880" y="3465954"/>
                    <a:pt x="0" y="3410074"/>
                    <a:pt x="0" y="3341493"/>
                  </a:cubicBezTo>
                  <a:lnTo>
                    <a:pt x="0" y="124460"/>
                  </a:lnTo>
                  <a:cubicBezTo>
                    <a:pt x="0" y="55880"/>
                    <a:pt x="55880" y="0"/>
                    <a:pt x="124460" y="0"/>
                  </a:cubicBezTo>
                  <a:lnTo>
                    <a:pt x="3969065" y="0"/>
                  </a:lnTo>
                  <a:cubicBezTo>
                    <a:pt x="4037645" y="0"/>
                    <a:pt x="4093525" y="55880"/>
                    <a:pt x="4093525" y="124460"/>
                  </a:cubicBezTo>
                  <a:lnTo>
                    <a:pt x="4093525" y="3341494"/>
                  </a:lnTo>
                  <a:cubicBezTo>
                    <a:pt x="4093525" y="3410074"/>
                    <a:pt x="4037645" y="3465954"/>
                    <a:pt x="3969065" y="3465954"/>
                  </a:cubicBezTo>
                  <a:close/>
                </a:path>
              </a:pathLst>
            </a:custGeom>
            <a:solidFill>
              <a:srgbClr val="FF8800"/>
            </a:solidFill>
          </p:spPr>
          <p:txBody>
            <a:bodyPr/>
            <a:lstStyle/>
            <a:p>
              <a:endParaRPr lang="en-US"/>
            </a:p>
          </p:txBody>
        </p:sp>
      </p:grpSp>
      <p:sp>
        <p:nvSpPr>
          <p:cNvPr id="6" name="TextBox 6"/>
          <p:cNvSpPr txBox="1"/>
          <p:nvPr/>
        </p:nvSpPr>
        <p:spPr>
          <a:xfrm>
            <a:off x="563957"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Motorcycle</a:t>
            </a:r>
          </a:p>
        </p:txBody>
      </p:sp>
      <p:sp>
        <p:nvSpPr>
          <p:cNvPr id="7" name="TextBox 7"/>
          <p:cNvSpPr txBox="1"/>
          <p:nvPr/>
        </p:nvSpPr>
        <p:spPr>
          <a:xfrm>
            <a:off x="563957" y="1349943"/>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 Tips</a:t>
            </a:r>
          </a:p>
        </p:txBody>
      </p:sp>
      <p:sp>
        <p:nvSpPr>
          <p:cNvPr id="8" name="TextBox 8"/>
          <p:cNvSpPr txBox="1"/>
          <p:nvPr/>
        </p:nvSpPr>
        <p:spPr>
          <a:xfrm>
            <a:off x="6457164" y="930050"/>
            <a:ext cx="10292379" cy="8396605"/>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FFFFFF"/>
                </a:solidFill>
                <a:latin typeface="Montserrat Bold"/>
              </a:rPr>
              <a:t>Complete a formal riding education program, get licensed and take riding courses periodically to improve riding techniques and sharpen your street-riding strategies. </a:t>
            </a:r>
          </a:p>
          <a:p>
            <a:pPr>
              <a:lnSpc>
                <a:spcPts val="3919"/>
              </a:lnSpc>
            </a:pPr>
            <a:endParaRPr lang="en-US" sz="2799">
              <a:solidFill>
                <a:srgbClr val="FFFFFF"/>
              </a:solidFill>
              <a:latin typeface="Montserrat Bold"/>
            </a:endParaRPr>
          </a:p>
          <a:p>
            <a:pPr marL="604519" lvl="1" indent="-302260">
              <a:lnSpc>
                <a:spcPts val="3919"/>
              </a:lnSpc>
              <a:buFont typeface="Arial"/>
              <a:buChar char="•"/>
            </a:pPr>
            <a:r>
              <a:rPr lang="en-US" sz="2799">
                <a:solidFill>
                  <a:srgbClr val="FFFFFF"/>
                </a:solidFill>
                <a:latin typeface="Montserrat Bold"/>
              </a:rPr>
              <a:t>Obey the speed limit; the faster you go the longer it will take you to stop. Know and follow local traffic laws and rules of the road. </a:t>
            </a:r>
          </a:p>
          <a:p>
            <a:pPr>
              <a:lnSpc>
                <a:spcPts val="3919"/>
              </a:lnSpc>
            </a:pPr>
            <a:endParaRPr lang="en-US" sz="2799">
              <a:solidFill>
                <a:srgbClr val="FFFFFF"/>
              </a:solidFill>
              <a:latin typeface="Montserrat Bold"/>
            </a:endParaRPr>
          </a:p>
          <a:p>
            <a:pPr marL="604519" lvl="1" indent="-302260">
              <a:lnSpc>
                <a:spcPts val="3919"/>
              </a:lnSpc>
              <a:buFont typeface="Arial"/>
              <a:buChar char="•"/>
            </a:pPr>
            <a:r>
              <a:rPr lang="en-US" sz="2799">
                <a:solidFill>
                  <a:srgbClr val="FFFFFF"/>
                </a:solidFill>
                <a:latin typeface="Montserrat Bold"/>
              </a:rPr>
              <a:t>Make sure your bike is fit and ready to ride. Perform all recommended checks and inspections before you hit the road. </a:t>
            </a:r>
          </a:p>
          <a:p>
            <a:pPr>
              <a:lnSpc>
                <a:spcPts val="3919"/>
              </a:lnSpc>
            </a:pPr>
            <a:endParaRPr lang="en-US" sz="2799">
              <a:solidFill>
                <a:srgbClr val="FFFFFF"/>
              </a:solidFill>
              <a:latin typeface="Montserrat Bold"/>
            </a:endParaRPr>
          </a:p>
          <a:p>
            <a:pPr marL="604519" lvl="1" indent="-302260">
              <a:lnSpc>
                <a:spcPts val="3919"/>
              </a:lnSpc>
              <a:buFont typeface="Arial"/>
              <a:buChar char="•"/>
            </a:pPr>
            <a:r>
              <a:rPr lang="en-US" sz="2799">
                <a:solidFill>
                  <a:srgbClr val="FFFFFF"/>
                </a:solidFill>
                <a:latin typeface="Montserrat Bold"/>
              </a:rPr>
              <a:t>Always wear a helmet with a face shield or protective eye wear. A motorcycle rider not wearing a helmet is five times more likely to sustain a critical head injury.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28700" y="428634"/>
            <a:ext cx="9555454" cy="9359946"/>
            <a:chOff x="0" y="0"/>
            <a:chExt cx="3658635" cy="3583778"/>
          </a:xfrm>
        </p:grpSpPr>
        <p:sp>
          <p:nvSpPr>
            <p:cNvPr id="5" name="Freeform 5"/>
            <p:cNvSpPr/>
            <p:nvPr/>
          </p:nvSpPr>
          <p:spPr>
            <a:xfrm>
              <a:off x="0" y="0"/>
              <a:ext cx="3658635" cy="3583778"/>
            </a:xfrm>
            <a:custGeom>
              <a:avLst/>
              <a:gdLst/>
              <a:ahLst/>
              <a:cxnLst/>
              <a:rect l="l" t="t" r="r" b="b"/>
              <a:pathLst>
                <a:path w="3658635" h="3583778">
                  <a:moveTo>
                    <a:pt x="3534175" y="3583778"/>
                  </a:moveTo>
                  <a:lnTo>
                    <a:pt x="124460" y="3583778"/>
                  </a:lnTo>
                  <a:cubicBezTo>
                    <a:pt x="55880" y="3583778"/>
                    <a:pt x="0" y="3527898"/>
                    <a:pt x="0" y="3459318"/>
                  </a:cubicBezTo>
                  <a:lnTo>
                    <a:pt x="0" y="124460"/>
                  </a:lnTo>
                  <a:cubicBezTo>
                    <a:pt x="0" y="55880"/>
                    <a:pt x="55880" y="0"/>
                    <a:pt x="124460" y="0"/>
                  </a:cubicBezTo>
                  <a:lnTo>
                    <a:pt x="3534175" y="0"/>
                  </a:lnTo>
                  <a:cubicBezTo>
                    <a:pt x="3602755" y="0"/>
                    <a:pt x="3658635" y="55880"/>
                    <a:pt x="3658635" y="124460"/>
                  </a:cubicBezTo>
                  <a:lnTo>
                    <a:pt x="3658635" y="3459318"/>
                  </a:lnTo>
                  <a:cubicBezTo>
                    <a:pt x="3658635" y="3527898"/>
                    <a:pt x="3602755" y="3583778"/>
                    <a:pt x="3534175" y="3583778"/>
                  </a:cubicBezTo>
                  <a:close/>
                </a:path>
              </a:pathLst>
            </a:custGeom>
            <a:solidFill>
              <a:srgbClr val="E35A1D"/>
            </a:solidFill>
          </p:spPr>
          <p:txBody>
            <a:bodyPr/>
            <a:lstStyle/>
            <a:p>
              <a:endParaRPr lang="en-US"/>
            </a:p>
          </p:txBody>
        </p:sp>
      </p:grpSp>
      <p:sp>
        <p:nvSpPr>
          <p:cNvPr id="6" name="TextBox 6"/>
          <p:cNvSpPr txBox="1"/>
          <p:nvPr/>
        </p:nvSpPr>
        <p:spPr>
          <a:xfrm>
            <a:off x="11089208" y="419109"/>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Motorcycle </a:t>
            </a:r>
          </a:p>
        </p:txBody>
      </p:sp>
      <p:sp>
        <p:nvSpPr>
          <p:cNvPr id="7" name="TextBox 7"/>
          <p:cNvSpPr txBox="1"/>
          <p:nvPr/>
        </p:nvSpPr>
        <p:spPr>
          <a:xfrm>
            <a:off x="1235353" y="632333"/>
            <a:ext cx="8618274" cy="8885873"/>
          </a:xfrm>
          <a:prstGeom prst="rect">
            <a:avLst/>
          </a:prstGeom>
        </p:spPr>
        <p:txBody>
          <a:bodyPr lIns="0" tIns="0" rIns="0" bIns="0" rtlCol="0" anchor="t">
            <a:spAutoFit/>
          </a:bodyPr>
          <a:lstStyle/>
          <a:p>
            <a:pPr marL="582930" lvl="1" indent="-291465">
              <a:lnSpc>
                <a:spcPts val="3915"/>
              </a:lnSpc>
              <a:buFont typeface="Arial"/>
              <a:buChar char="•"/>
            </a:pPr>
            <a:r>
              <a:rPr lang="en-US" sz="2700">
                <a:solidFill>
                  <a:srgbClr val="FFFFFF"/>
                </a:solidFill>
                <a:latin typeface="Montserrat Bold"/>
              </a:rPr>
              <a:t>Wear leather clothing, boots with nonskid soles and gloves to protect your body from severe injuries in the event of an accident or skid. Attach reflective tape to your clothing to help other drivers to see you. </a:t>
            </a:r>
          </a:p>
          <a:p>
            <a:pPr>
              <a:lnSpc>
                <a:spcPts val="3915"/>
              </a:lnSpc>
            </a:pPr>
            <a:endParaRPr lang="en-US" sz="2700">
              <a:solidFill>
                <a:srgbClr val="FFFFFF"/>
              </a:solidFill>
              <a:latin typeface="Montserrat Bold"/>
            </a:endParaRPr>
          </a:p>
          <a:p>
            <a:pPr marL="582930" lvl="1" indent="-291465">
              <a:lnSpc>
                <a:spcPts val="3915"/>
              </a:lnSpc>
              <a:buFont typeface="Arial"/>
              <a:buChar char="•"/>
            </a:pPr>
            <a:r>
              <a:rPr lang="en-US" sz="2700">
                <a:solidFill>
                  <a:srgbClr val="FFFFFF"/>
                </a:solidFill>
                <a:latin typeface="Montserrat Bold"/>
              </a:rPr>
              <a:t>Ride defensively. Nearly two-thirds of all motorcycle accidents occur from a driver violating a rider’s right of way. Ride with headlights on; stay out of a driver’s blind spot; signal well in advance of any change in direction and watch for turning vehicles. </a:t>
            </a:r>
          </a:p>
          <a:p>
            <a:pPr>
              <a:lnSpc>
                <a:spcPts val="3915"/>
              </a:lnSpc>
            </a:pPr>
            <a:endParaRPr lang="en-US" sz="2700">
              <a:solidFill>
                <a:srgbClr val="FFFFFF"/>
              </a:solidFill>
              <a:latin typeface="Montserrat Bold"/>
            </a:endParaRPr>
          </a:p>
          <a:p>
            <a:pPr marL="582930" lvl="1" indent="-291465">
              <a:lnSpc>
                <a:spcPts val="3915"/>
              </a:lnSpc>
              <a:buFont typeface="Arial"/>
              <a:buChar char="•"/>
            </a:pPr>
            <a:r>
              <a:rPr lang="en-US" sz="2700">
                <a:solidFill>
                  <a:srgbClr val="FFFFFF"/>
                </a:solidFill>
                <a:latin typeface="Montserrat Bold"/>
              </a:rPr>
              <a:t>Fatigue and drowsiness impair your ability to react. Make sure you are well-rested when you hit the road. </a:t>
            </a:r>
          </a:p>
          <a:p>
            <a:pPr>
              <a:lnSpc>
                <a:spcPts val="3915"/>
              </a:lnSpc>
            </a:pPr>
            <a:endParaRPr lang="en-US" sz="2700">
              <a:solidFill>
                <a:srgbClr val="FFFFFF"/>
              </a:solidFill>
              <a:latin typeface="Montserrat Bold"/>
            </a:endParaRPr>
          </a:p>
          <a:p>
            <a:pPr marL="582930" lvl="1" indent="-291465">
              <a:lnSpc>
                <a:spcPts val="3779"/>
              </a:lnSpc>
              <a:buFont typeface="Arial"/>
              <a:buChar char="•"/>
            </a:pPr>
            <a:r>
              <a:rPr lang="en-US" sz="2700">
                <a:solidFill>
                  <a:srgbClr val="FFFFFF"/>
                </a:solidFill>
                <a:latin typeface="Montserrat Bold"/>
              </a:rPr>
              <a:t>Don’t drink and ride! </a:t>
            </a:r>
          </a:p>
        </p:txBody>
      </p:sp>
      <p:sp>
        <p:nvSpPr>
          <p:cNvPr id="8" name="TextBox 8"/>
          <p:cNvSpPr txBox="1"/>
          <p:nvPr/>
        </p:nvSpPr>
        <p:spPr>
          <a:xfrm>
            <a:off x="11089208" y="1183037"/>
            <a:ext cx="6919115" cy="876283"/>
          </a:xfrm>
          <a:prstGeom prst="rect">
            <a:avLst/>
          </a:prstGeom>
        </p:spPr>
        <p:txBody>
          <a:bodyPr lIns="0" tIns="0" rIns="0" bIns="0" rtlCol="0" anchor="t">
            <a:spAutoFit/>
          </a:bodyPr>
          <a:lstStyle/>
          <a:p>
            <a:pPr>
              <a:lnSpc>
                <a:spcPts val="6600"/>
              </a:lnSpc>
            </a:pPr>
            <a:r>
              <a:rPr lang="en-US" sz="6000">
                <a:solidFill>
                  <a:srgbClr val="F39200"/>
                </a:solidFill>
                <a:latin typeface="Barlow Bold"/>
              </a:rPr>
              <a:t>Safety Tips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75352" y="2746471"/>
            <a:ext cx="6919115" cy="6902372"/>
            <a:chOff x="0" y="0"/>
            <a:chExt cx="2411531" cy="2405695"/>
          </a:xfrm>
        </p:grpSpPr>
        <p:sp>
          <p:nvSpPr>
            <p:cNvPr id="8" name="Freeform 8"/>
            <p:cNvSpPr/>
            <p:nvPr/>
          </p:nvSpPr>
          <p:spPr>
            <a:xfrm>
              <a:off x="0" y="0"/>
              <a:ext cx="2411531" cy="2405696"/>
            </a:xfrm>
            <a:custGeom>
              <a:avLst/>
              <a:gdLst/>
              <a:ahLst/>
              <a:cxnLst/>
              <a:rect l="l" t="t" r="r" b="b"/>
              <a:pathLst>
                <a:path w="2411531" h="2405696">
                  <a:moveTo>
                    <a:pt x="2287071" y="2405695"/>
                  </a:moveTo>
                  <a:lnTo>
                    <a:pt x="124460" y="2405695"/>
                  </a:lnTo>
                  <a:cubicBezTo>
                    <a:pt x="55880" y="2405695"/>
                    <a:pt x="0" y="2349815"/>
                    <a:pt x="0" y="2281235"/>
                  </a:cubicBezTo>
                  <a:lnTo>
                    <a:pt x="0" y="124460"/>
                  </a:lnTo>
                  <a:cubicBezTo>
                    <a:pt x="0" y="55880"/>
                    <a:pt x="55880" y="0"/>
                    <a:pt x="124460" y="0"/>
                  </a:cubicBezTo>
                  <a:lnTo>
                    <a:pt x="2287071" y="0"/>
                  </a:lnTo>
                  <a:cubicBezTo>
                    <a:pt x="2355651" y="0"/>
                    <a:pt x="2411531" y="55880"/>
                    <a:pt x="2411531" y="124460"/>
                  </a:cubicBezTo>
                  <a:lnTo>
                    <a:pt x="2411531" y="2281236"/>
                  </a:lnTo>
                  <a:cubicBezTo>
                    <a:pt x="2411531" y="2349815"/>
                    <a:pt x="2355651" y="2405696"/>
                    <a:pt x="2287071" y="2405696"/>
                  </a:cubicBezTo>
                  <a:close/>
                </a:path>
              </a:pathLst>
            </a:custGeom>
            <a:solidFill>
              <a:srgbClr val="F39200"/>
            </a:solidFill>
          </p:spPr>
          <p:txBody>
            <a:bodyPr/>
            <a:lstStyle/>
            <a:p>
              <a:endParaRPr lang="en-US"/>
            </a:p>
          </p:txBody>
        </p:sp>
      </p:grpSp>
      <p:sp>
        <p:nvSpPr>
          <p:cNvPr id="12" name="TextBox 12"/>
          <p:cNvSpPr txBox="1"/>
          <p:nvPr/>
        </p:nvSpPr>
        <p:spPr>
          <a:xfrm>
            <a:off x="675352" y="518989"/>
            <a:ext cx="6919115" cy="1844589"/>
          </a:xfrm>
          <a:prstGeom prst="rect">
            <a:avLst/>
          </a:prstGeom>
        </p:spPr>
        <p:txBody>
          <a:bodyPr lIns="0" tIns="0" rIns="0" bIns="0" rtlCol="0" anchor="t">
            <a:spAutoFit/>
          </a:bodyPr>
          <a:lstStyle/>
          <a:p>
            <a:pPr>
              <a:lnSpc>
                <a:spcPts val="7149"/>
              </a:lnSpc>
            </a:pPr>
            <a:r>
              <a:rPr lang="en-US" sz="6499">
                <a:solidFill>
                  <a:srgbClr val="FFFFFF"/>
                </a:solidFill>
                <a:latin typeface="Barlow Bold"/>
              </a:rPr>
              <a:t>PEDESTRIAN</a:t>
            </a:r>
          </a:p>
          <a:p>
            <a:pPr>
              <a:lnSpc>
                <a:spcPts val="7149"/>
              </a:lnSpc>
            </a:pPr>
            <a:r>
              <a:rPr lang="en-US" sz="6499">
                <a:solidFill>
                  <a:srgbClr val="FFFFFF"/>
                </a:solidFill>
                <a:latin typeface="Barlow Bold"/>
              </a:rPr>
              <a:t>SAFETY</a:t>
            </a:r>
          </a:p>
        </p:txBody>
      </p:sp>
      <p:sp>
        <p:nvSpPr>
          <p:cNvPr id="13" name="TextBox 13"/>
          <p:cNvSpPr txBox="1"/>
          <p:nvPr/>
        </p:nvSpPr>
        <p:spPr>
          <a:xfrm>
            <a:off x="1155679" y="3169342"/>
            <a:ext cx="5958462" cy="5980431"/>
          </a:xfrm>
          <a:prstGeom prst="rect">
            <a:avLst/>
          </a:prstGeom>
        </p:spPr>
        <p:txBody>
          <a:bodyPr lIns="0" tIns="0" rIns="0" bIns="0" rtlCol="0" anchor="t">
            <a:spAutoFit/>
          </a:bodyPr>
          <a:lstStyle/>
          <a:p>
            <a:pPr>
              <a:lnSpc>
                <a:spcPts val="5319"/>
              </a:lnSpc>
            </a:pPr>
            <a:r>
              <a:rPr lang="en-US" sz="3799">
                <a:solidFill>
                  <a:srgbClr val="FFFFFF"/>
                </a:solidFill>
                <a:latin typeface="Montserrat Bold"/>
              </a:rPr>
              <a:t>Over the past five years, during the 101 Critical Days of Summer timeframe, the Department of the Navy lost 9 Sailors and Marines as a result of pedestrian-related mishaps.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428634"/>
            <a:ext cx="11842263" cy="9509409"/>
            <a:chOff x="0" y="0"/>
            <a:chExt cx="4534219" cy="3641005"/>
          </a:xfrm>
        </p:grpSpPr>
        <p:sp>
          <p:nvSpPr>
            <p:cNvPr id="5" name="Freeform 5"/>
            <p:cNvSpPr/>
            <p:nvPr/>
          </p:nvSpPr>
          <p:spPr>
            <a:xfrm>
              <a:off x="0" y="0"/>
              <a:ext cx="4534219" cy="3641005"/>
            </a:xfrm>
            <a:custGeom>
              <a:avLst/>
              <a:gdLst/>
              <a:ahLst/>
              <a:cxnLst/>
              <a:rect l="l" t="t" r="r" b="b"/>
              <a:pathLst>
                <a:path w="4534219" h="3641005">
                  <a:moveTo>
                    <a:pt x="4409758" y="3641005"/>
                  </a:moveTo>
                  <a:lnTo>
                    <a:pt x="124460" y="3641005"/>
                  </a:lnTo>
                  <a:cubicBezTo>
                    <a:pt x="55880" y="3641005"/>
                    <a:pt x="0" y="3585125"/>
                    <a:pt x="0" y="3516545"/>
                  </a:cubicBezTo>
                  <a:lnTo>
                    <a:pt x="0" y="124460"/>
                  </a:lnTo>
                  <a:cubicBezTo>
                    <a:pt x="0" y="55880"/>
                    <a:pt x="55880" y="0"/>
                    <a:pt x="124460" y="0"/>
                  </a:cubicBezTo>
                  <a:lnTo>
                    <a:pt x="4409759" y="0"/>
                  </a:lnTo>
                  <a:cubicBezTo>
                    <a:pt x="4478339" y="0"/>
                    <a:pt x="4534219" y="55880"/>
                    <a:pt x="4534219" y="124460"/>
                  </a:cubicBezTo>
                  <a:lnTo>
                    <a:pt x="4534219" y="3516545"/>
                  </a:lnTo>
                  <a:cubicBezTo>
                    <a:pt x="4534219" y="3585125"/>
                    <a:pt x="4478339" y="3641005"/>
                    <a:pt x="4409759" y="3641005"/>
                  </a:cubicBezTo>
                  <a:close/>
                </a:path>
              </a:pathLst>
            </a:custGeom>
            <a:solidFill>
              <a:srgbClr val="E35A1D"/>
            </a:solidFill>
          </p:spPr>
          <p:txBody>
            <a:bodyPr/>
            <a:lstStyle/>
            <a:p>
              <a:endParaRPr lang="en-US"/>
            </a:p>
          </p:txBody>
        </p:sp>
      </p:grpSp>
      <p:sp>
        <p:nvSpPr>
          <p:cNvPr id="6" name="TextBox 6"/>
          <p:cNvSpPr txBox="1"/>
          <p:nvPr/>
        </p:nvSpPr>
        <p:spPr>
          <a:xfrm>
            <a:off x="12890888" y="190517"/>
            <a:ext cx="4885585" cy="1714500"/>
          </a:xfrm>
          <a:prstGeom prst="rect">
            <a:avLst/>
          </a:prstGeom>
        </p:spPr>
        <p:txBody>
          <a:bodyPr lIns="0" tIns="0" rIns="0" bIns="0" rtlCol="0" anchor="t">
            <a:spAutoFit/>
          </a:bodyPr>
          <a:lstStyle/>
          <a:p>
            <a:pPr>
              <a:lnSpc>
                <a:spcPts val="6600"/>
              </a:lnSpc>
            </a:pPr>
            <a:r>
              <a:rPr lang="en-US" sz="6000">
                <a:solidFill>
                  <a:srgbClr val="01A6CC"/>
                </a:solidFill>
                <a:latin typeface="Barlow Bold"/>
              </a:rPr>
              <a:t>Pedestrian </a:t>
            </a:r>
          </a:p>
          <a:p>
            <a:pPr>
              <a:lnSpc>
                <a:spcPts val="6600"/>
              </a:lnSpc>
            </a:pPr>
            <a:r>
              <a:rPr lang="en-US" sz="6000">
                <a:solidFill>
                  <a:srgbClr val="FF8800"/>
                </a:solidFill>
                <a:latin typeface="Barlow Bold"/>
              </a:rPr>
              <a:t>Safety</a:t>
            </a:r>
          </a:p>
        </p:txBody>
      </p:sp>
      <p:sp>
        <p:nvSpPr>
          <p:cNvPr id="7" name="TextBox 7"/>
          <p:cNvSpPr txBox="1"/>
          <p:nvPr/>
        </p:nvSpPr>
        <p:spPr>
          <a:xfrm>
            <a:off x="981374" y="603242"/>
            <a:ext cx="10889164" cy="9112568"/>
          </a:xfrm>
          <a:prstGeom prst="rect">
            <a:avLst/>
          </a:prstGeom>
        </p:spPr>
        <p:txBody>
          <a:bodyPr lIns="0" tIns="0" rIns="0" bIns="0" rtlCol="0" anchor="t">
            <a:spAutoFit/>
          </a:bodyPr>
          <a:lstStyle/>
          <a:p>
            <a:pPr>
              <a:lnSpc>
                <a:spcPts val="3045"/>
              </a:lnSpc>
            </a:pPr>
            <a:r>
              <a:rPr lang="en-US" sz="2100">
                <a:solidFill>
                  <a:srgbClr val="FFFFFF"/>
                </a:solidFill>
                <a:latin typeface="Montserrat Bold"/>
              </a:rPr>
              <a:t>The Governors Highway Safety Association reported an estimated 3,441 pedestrians were killed in the first six months of 2021, up from 2,934 (17.3%) over the same period in 2020. </a:t>
            </a:r>
          </a:p>
          <a:p>
            <a:pPr>
              <a:lnSpc>
                <a:spcPts val="3045"/>
              </a:lnSpc>
            </a:pPr>
            <a:endParaRPr lang="en-US" sz="2100">
              <a:solidFill>
                <a:srgbClr val="FFFFFF"/>
              </a:solidFill>
              <a:latin typeface="Montserrat Bold"/>
            </a:endParaRPr>
          </a:p>
          <a:p>
            <a:pPr marL="453390" lvl="1" indent="-226695">
              <a:lnSpc>
                <a:spcPts val="3045"/>
              </a:lnSpc>
              <a:buFont typeface="Arial"/>
              <a:buChar char="•"/>
            </a:pPr>
            <a:r>
              <a:rPr lang="en-US" sz="2100">
                <a:solidFill>
                  <a:srgbClr val="FFFFFF"/>
                </a:solidFill>
                <a:latin typeface="Montserrat Bold"/>
              </a:rPr>
              <a:t>Look for pedestrians everywhere, at all times, to include those stopped on road shoulders with disabled vehicles.</a:t>
            </a:r>
          </a:p>
          <a:p>
            <a:pPr>
              <a:lnSpc>
                <a:spcPts val="3045"/>
              </a:lnSpc>
            </a:pPr>
            <a:endParaRPr lang="en-US" sz="2100">
              <a:solidFill>
                <a:srgbClr val="FFFFFF"/>
              </a:solidFill>
              <a:latin typeface="Montserrat Bold"/>
            </a:endParaRPr>
          </a:p>
          <a:p>
            <a:pPr marL="453390" lvl="1" indent="-226695">
              <a:lnSpc>
                <a:spcPts val="3045"/>
              </a:lnSpc>
              <a:buFont typeface="Arial"/>
              <a:buChar char="•"/>
            </a:pPr>
            <a:r>
              <a:rPr lang="en-US" sz="2100">
                <a:solidFill>
                  <a:srgbClr val="FFFFFF"/>
                </a:solidFill>
                <a:latin typeface="Montserrat Bold"/>
              </a:rPr>
              <a:t>Use crosswalks and look left, right and then left again before crossing the street. </a:t>
            </a:r>
          </a:p>
          <a:p>
            <a:pPr>
              <a:lnSpc>
                <a:spcPts val="3045"/>
              </a:lnSpc>
            </a:pPr>
            <a:endParaRPr lang="en-US" sz="2100">
              <a:solidFill>
                <a:srgbClr val="FFFFFF"/>
              </a:solidFill>
              <a:latin typeface="Montserrat Bold"/>
            </a:endParaRPr>
          </a:p>
          <a:p>
            <a:pPr marL="453390" lvl="1" indent="-226695">
              <a:lnSpc>
                <a:spcPts val="3045"/>
              </a:lnSpc>
              <a:buFont typeface="Arial"/>
              <a:buChar char="•"/>
            </a:pPr>
            <a:r>
              <a:rPr lang="en-US" sz="2100">
                <a:solidFill>
                  <a:srgbClr val="FFFFFF"/>
                </a:solidFill>
                <a:latin typeface="Montserrat Bold"/>
              </a:rPr>
              <a:t>Avoid distractions such as texting on your phone while walking. </a:t>
            </a:r>
          </a:p>
          <a:p>
            <a:pPr>
              <a:lnSpc>
                <a:spcPts val="3045"/>
              </a:lnSpc>
            </a:pPr>
            <a:endParaRPr lang="en-US" sz="2100">
              <a:solidFill>
                <a:srgbClr val="FFFFFF"/>
              </a:solidFill>
              <a:latin typeface="Montserrat Bold"/>
            </a:endParaRPr>
          </a:p>
          <a:p>
            <a:pPr marL="453390" lvl="1" indent="-226695">
              <a:lnSpc>
                <a:spcPts val="3045"/>
              </a:lnSpc>
              <a:buFont typeface="Arial"/>
              <a:buChar char="•"/>
            </a:pPr>
            <a:r>
              <a:rPr lang="en-US" sz="2100">
                <a:solidFill>
                  <a:srgbClr val="FFFFFF"/>
                </a:solidFill>
                <a:latin typeface="Montserrat Bold"/>
              </a:rPr>
              <a:t>Avoid walking when impaired by alcohol. </a:t>
            </a:r>
          </a:p>
          <a:p>
            <a:pPr>
              <a:lnSpc>
                <a:spcPts val="3045"/>
              </a:lnSpc>
            </a:pPr>
            <a:endParaRPr lang="en-US" sz="2100">
              <a:solidFill>
                <a:srgbClr val="FFFFFF"/>
              </a:solidFill>
              <a:latin typeface="Montserrat Bold"/>
            </a:endParaRPr>
          </a:p>
          <a:p>
            <a:pPr marL="453390" lvl="1" indent="-226695">
              <a:lnSpc>
                <a:spcPts val="3045"/>
              </a:lnSpc>
              <a:buFont typeface="Arial"/>
              <a:buChar char="•"/>
            </a:pPr>
            <a:r>
              <a:rPr lang="en-US" sz="2100">
                <a:solidFill>
                  <a:srgbClr val="FFFFFF"/>
                </a:solidFill>
                <a:latin typeface="Montserrat Bold"/>
              </a:rPr>
              <a:t>Be visible at all times. Wear bright clothing during the day and wear reflective materials or use a flashlight at night. </a:t>
            </a:r>
          </a:p>
          <a:p>
            <a:pPr>
              <a:lnSpc>
                <a:spcPts val="3045"/>
              </a:lnSpc>
            </a:pPr>
            <a:endParaRPr lang="en-US" sz="2100">
              <a:solidFill>
                <a:srgbClr val="FFFFFF"/>
              </a:solidFill>
              <a:latin typeface="Montserrat Bold"/>
            </a:endParaRPr>
          </a:p>
          <a:p>
            <a:pPr marL="453390" lvl="1" indent="-226695">
              <a:lnSpc>
                <a:spcPts val="3045"/>
              </a:lnSpc>
              <a:buFont typeface="Arial"/>
              <a:buChar char="•"/>
            </a:pPr>
            <a:r>
              <a:rPr lang="en-US" sz="2100">
                <a:solidFill>
                  <a:srgbClr val="FFFFFF"/>
                </a:solidFill>
                <a:latin typeface="Montserrat Bold"/>
              </a:rPr>
              <a:t>Use all your senses when near an area with moving vehicles. </a:t>
            </a:r>
          </a:p>
          <a:p>
            <a:pPr>
              <a:lnSpc>
                <a:spcPts val="3045"/>
              </a:lnSpc>
            </a:pPr>
            <a:endParaRPr lang="en-US" sz="2100">
              <a:solidFill>
                <a:srgbClr val="FFFFFF"/>
              </a:solidFill>
              <a:latin typeface="Montserrat Bold"/>
            </a:endParaRPr>
          </a:p>
          <a:p>
            <a:pPr marL="453390" lvl="1" indent="-226695">
              <a:lnSpc>
                <a:spcPts val="3045"/>
              </a:lnSpc>
              <a:buFont typeface="Arial"/>
              <a:buChar char="•"/>
            </a:pPr>
            <a:r>
              <a:rPr lang="en-US" sz="2100">
                <a:solidFill>
                  <a:srgbClr val="FFFFFF"/>
                </a:solidFill>
                <a:latin typeface="Montserrat Bold"/>
              </a:rPr>
              <a:t>Never assume a driver sees you. Make eye contact with drivers as they approach to make sure you are seen. </a:t>
            </a:r>
          </a:p>
          <a:p>
            <a:pPr>
              <a:lnSpc>
                <a:spcPts val="3045"/>
              </a:lnSpc>
            </a:pPr>
            <a:endParaRPr lang="en-US" sz="2100">
              <a:solidFill>
                <a:srgbClr val="FFFFFF"/>
              </a:solidFill>
              <a:latin typeface="Montserrat Bold"/>
            </a:endParaRPr>
          </a:p>
          <a:p>
            <a:pPr marL="453390" lvl="1" indent="-226695">
              <a:lnSpc>
                <a:spcPts val="2940"/>
              </a:lnSpc>
              <a:buFont typeface="Arial"/>
              <a:buChar char="•"/>
            </a:pPr>
            <a:r>
              <a:rPr lang="en-US" sz="2100">
                <a:solidFill>
                  <a:srgbClr val="FFFFFF"/>
                </a:solidFill>
                <a:latin typeface="Montserrat Bold"/>
              </a:rPr>
              <a:t>Walk on sidewalks. If no sidewalk, walk facing traffic and as far from traffic as possible.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8713831" y="1492512"/>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Home</a:t>
            </a:r>
          </a:p>
        </p:txBody>
      </p:sp>
      <p:sp>
        <p:nvSpPr>
          <p:cNvPr id="7" name="TextBox 7"/>
          <p:cNvSpPr txBox="1"/>
          <p:nvPr/>
        </p:nvSpPr>
        <p:spPr>
          <a:xfrm>
            <a:off x="8713831" y="2284335"/>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13" name="TextBox 13"/>
          <p:cNvSpPr txBox="1"/>
          <p:nvPr/>
        </p:nvSpPr>
        <p:spPr>
          <a:xfrm>
            <a:off x="8713831" y="3628974"/>
            <a:ext cx="8664135" cy="4442460"/>
          </a:xfrm>
          <a:prstGeom prst="rect">
            <a:avLst/>
          </a:prstGeom>
        </p:spPr>
        <p:txBody>
          <a:bodyPr lIns="0" tIns="0" rIns="0" bIns="0" rtlCol="0" anchor="t">
            <a:spAutoFit/>
          </a:bodyPr>
          <a:lstStyle/>
          <a:p>
            <a:pPr>
              <a:lnSpc>
                <a:spcPts val="5040"/>
              </a:lnSpc>
            </a:pPr>
            <a:r>
              <a:rPr lang="en-US" sz="3600">
                <a:solidFill>
                  <a:srgbClr val="000000"/>
                </a:solidFill>
                <a:latin typeface="Montserrat Bold"/>
              </a:rPr>
              <a:t>According to the National Safety Council, an estimated 128,200 preventable injury-related deaths occurred in homes and communities in 2021.  The majority of deaths is tied to unintentional </a:t>
            </a:r>
            <a:r>
              <a:rPr lang="en-US" sz="3600">
                <a:solidFill>
                  <a:srgbClr val="000000"/>
                </a:solidFill>
                <a:latin typeface="Montserrat Bold"/>
                <a:hlinkClick r:id="rId3" tooltip="https://injuryfacts.nsc.org/home-and-community/safety-topics/poisoning/"/>
              </a:rPr>
              <a:t>poisonings</a:t>
            </a:r>
            <a:r>
              <a:rPr lang="en-US" sz="3600">
                <a:solidFill>
                  <a:srgbClr val="000000"/>
                </a:solidFill>
                <a:latin typeface="Montserrat Bold"/>
              </a:rPr>
              <a:t> and </a:t>
            </a:r>
            <a:r>
              <a:rPr lang="en-US" sz="3600">
                <a:solidFill>
                  <a:srgbClr val="000000"/>
                </a:solidFill>
                <a:latin typeface="Montserrat Bold"/>
                <a:hlinkClick r:id="rId4" tooltip="https://injuryfacts.nsc.org/home-and-community/safety-topics/older-adult-falls/"/>
              </a:rPr>
              <a:t>falls</a:t>
            </a:r>
            <a:r>
              <a:rPr lang="en-US" sz="3600">
                <a:solidFill>
                  <a:srgbClr val="000000"/>
                </a:solidFill>
                <a:latin typeface="Montserrat Bold"/>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523177" y="866699"/>
            <a:ext cx="6610877" cy="876300"/>
          </a:xfrm>
          <a:prstGeom prst="rect">
            <a:avLst/>
          </a:prstGeom>
        </p:spPr>
        <p:txBody>
          <a:bodyPr lIns="0" tIns="0" rIns="0" bIns="0" rtlCol="0" anchor="t">
            <a:spAutoFit/>
          </a:bodyPr>
          <a:lstStyle/>
          <a:p>
            <a:pPr>
              <a:lnSpc>
                <a:spcPts val="6600"/>
              </a:lnSpc>
            </a:pPr>
            <a:r>
              <a:rPr lang="en-US" sz="6000">
                <a:solidFill>
                  <a:srgbClr val="FFFFFF"/>
                </a:solidFill>
                <a:latin typeface="Barlow Bold"/>
              </a:rPr>
              <a:t>Last Summer</a:t>
            </a:r>
          </a:p>
        </p:txBody>
      </p:sp>
      <p:sp>
        <p:nvSpPr>
          <p:cNvPr id="9" name="TextBox 9"/>
          <p:cNvSpPr txBox="1"/>
          <p:nvPr/>
        </p:nvSpPr>
        <p:spPr>
          <a:xfrm>
            <a:off x="2122922" y="866699"/>
            <a:ext cx="8240765" cy="876300"/>
          </a:xfrm>
          <a:prstGeom prst="rect">
            <a:avLst/>
          </a:prstGeom>
        </p:spPr>
        <p:txBody>
          <a:bodyPr lIns="0" tIns="0" rIns="0" bIns="0" rtlCol="0" anchor="t">
            <a:spAutoFit/>
          </a:bodyPr>
          <a:lstStyle/>
          <a:p>
            <a:pPr algn="r">
              <a:lnSpc>
                <a:spcPts val="6600"/>
              </a:lnSpc>
            </a:pPr>
            <a:r>
              <a:rPr lang="en-US" sz="6000">
                <a:solidFill>
                  <a:srgbClr val="FFFFFF"/>
                </a:solidFill>
                <a:latin typeface="Barlow Bold"/>
              </a:rPr>
              <a:t>We Know What You Did</a:t>
            </a:r>
          </a:p>
        </p:txBody>
      </p:sp>
      <p:grpSp>
        <p:nvGrpSpPr>
          <p:cNvPr id="10" name="Group 10"/>
          <p:cNvGrpSpPr/>
          <p:nvPr/>
        </p:nvGrpSpPr>
        <p:grpSpPr>
          <a:xfrm>
            <a:off x="444826" y="7684487"/>
            <a:ext cx="5661381" cy="820791"/>
            <a:chOff x="0" y="0"/>
            <a:chExt cx="7548508" cy="1094388"/>
          </a:xfrm>
        </p:grpSpPr>
        <p:sp>
          <p:nvSpPr>
            <p:cNvPr id="11" name="Freeform 11"/>
            <p:cNvSpPr/>
            <p:nvPr/>
          </p:nvSpPr>
          <p:spPr>
            <a:xfrm>
              <a:off x="0" y="0"/>
              <a:ext cx="7548508" cy="1094388"/>
            </a:xfrm>
            <a:custGeom>
              <a:avLst/>
              <a:gdLst/>
              <a:ahLst/>
              <a:cxnLst/>
              <a:rect l="l" t="t" r="r" b="b"/>
              <a:pathLst>
                <a:path w="7548508" h="1094388">
                  <a:moveTo>
                    <a:pt x="0" y="0"/>
                  </a:moveTo>
                  <a:lnTo>
                    <a:pt x="7548508" y="0"/>
                  </a:lnTo>
                  <a:lnTo>
                    <a:pt x="7548508" y="1094388"/>
                  </a:lnTo>
                  <a:lnTo>
                    <a:pt x="0" y="1094388"/>
                  </a:lnTo>
                  <a:lnTo>
                    <a:pt x="0" y="0"/>
                  </a:lnTo>
                  <a:close/>
                </a:path>
              </a:pathLst>
            </a:custGeom>
            <a:blipFill>
              <a:blip r:embed="rId2">
                <a:extLst>
                  <a:ext uri="{96DAC541-7B7A-43D3-8B79-37D633B846F1}">
                    <asvg:svgBlip xmlns:asvg="http://schemas.microsoft.com/office/drawing/2016/SVG/main" r:embed="rId3"/>
                  </a:ext>
                </a:extLst>
              </a:blip>
              <a:stretch>
                <a:fillRect t="-6" b="-6"/>
              </a:stretch>
            </a:blipFill>
          </p:spPr>
          <p:txBody>
            <a:bodyPr/>
            <a:lstStyle/>
            <a:p>
              <a:endParaRPr lang="en-US"/>
            </a:p>
          </p:txBody>
        </p:sp>
        <p:sp>
          <p:nvSpPr>
            <p:cNvPr id="12" name="TextBox 12"/>
            <p:cNvSpPr txBox="1"/>
            <p:nvPr/>
          </p:nvSpPr>
          <p:spPr>
            <a:xfrm>
              <a:off x="645927" y="73134"/>
              <a:ext cx="6256654" cy="910021"/>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Riding a scooter, fell off fracturing </a:t>
              </a:r>
            </a:p>
            <a:p>
              <a:pPr algn="ctr">
                <a:lnSpc>
                  <a:spcPts val="2800"/>
                </a:lnSpc>
              </a:pPr>
              <a:r>
                <a:rPr lang="en-US" sz="2000">
                  <a:solidFill>
                    <a:srgbClr val="FFFFFF"/>
                  </a:solidFill>
                  <a:latin typeface="Montserrat Bold"/>
                </a:rPr>
                <a:t>tibia, required surgery </a:t>
              </a:r>
            </a:p>
          </p:txBody>
        </p:sp>
      </p:grpSp>
      <p:grpSp>
        <p:nvGrpSpPr>
          <p:cNvPr id="13" name="Group 13"/>
          <p:cNvGrpSpPr/>
          <p:nvPr/>
        </p:nvGrpSpPr>
        <p:grpSpPr>
          <a:xfrm>
            <a:off x="2683049" y="6434826"/>
            <a:ext cx="5661381" cy="820900"/>
            <a:chOff x="0" y="0"/>
            <a:chExt cx="7548508" cy="1094534"/>
          </a:xfrm>
        </p:grpSpPr>
        <p:sp>
          <p:nvSpPr>
            <p:cNvPr id="14" name="Freeform 14"/>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Riding bicycle, slip/fall, abdomen punctured by handlebar</a:t>
              </a:r>
            </a:p>
          </p:txBody>
        </p:sp>
      </p:grpSp>
      <p:grpSp>
        <p:nvGrpSpPr>
          <p:cNvPr id="16" name="Group 16"/>
          <p:cNvGrpSpPr/>
          <p:nvPr/>
        </p:nvGrpSpPr>
        <p:grpSpPr>
          <a:xfrm>
            <a:off x="444826" y="2685843"/>
            <a:ext cx="5661381" cy="820900"/>
            <a:chOff x="0" y="0"/>
            <a:chExt cx="7548508" cy="1094534"/>
          </a:xfrm>
        </p:grpSpPr>
        <p:sp>
          <p:nvSpPr>
            <p:cNvPr id="17" name="Freeform 17"/>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18"/>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dirty="0">
                  <a:solidFill>
                    <a:srgbClr val="FFFFFF"/>
                  </a:solidFill>
                  <a:latin typeface="Montserrat Bold"/>
                </a:rPr>
                <a:t>Roller skating; lost balance and fell; wrist fractured</a:t>
              </a:r>
            </a:p>
          </p:txBody>
        </p:sp>
      </p:grpSp>
      <p:grpSp>
        <p:nvGrpSpPr>
          <p:cNvPr id="19" name="Group 19"/>
          <p:cNvGrpSpPr/>
          <p:nvPr/>
        </p:nvGrpSpPr>
        <p:grpSpPr>
          <a:xfrm>
            <a:off x="6307900" y="2685843"/>
            <a:ext cx="5661381" cy="820900"/>
            <a:chOff x="0" y="0"/>
            <a:chExt cx="7548508" cy="1094534"/>
          </a:xfrm>
        </p:grpSpPr>
        <p:sp>
          <p:nvSpPr>
            <p:cNvPr id="20" name="Freeform 20"/>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1"/>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Fell playing basketball; broke arm; 14 days convalescent</a:t>
              </a:r>
            </a:p>
          </p:txBody>
        </p:sp>
      </p:grpSp>
      <p:grpSp>
        <p:nvGrpSpPr>
          <p:cNvPr id="22" name="Group 22"/>
          <p:cNvGrpSpPr/>
          <p:nvPr/>
        </p:nvGrpSpPr>
        <p:grpSpPr>
          <a:xfrm>
            <a:off x="3412615" y="3935504"/>
            <a:ext cx="5661381" cy="820900"/>
            <a:chOff x="0" y="0"/>
            <a:chExt cx="7548508" cy="1094534"/>
          </a:xfrm>
        </p:grpSpPr>
        <p:sp>
          <p:nvSpPr>
            <p:cNvPr id="23" name="Freeform 23"/>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TextBox 24"/>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Stepped into a hole while playing frisbee, sprained ankle</a:t>
              </a:r>
            </a:p>
          </p:txBody>
        </p:sp>
      </p:grpSp>
      <p:grpSp>
        <p:nvGrpSpPr>
          <p:cNvPr id="25" name="Group 25"/>
          <p:cNvGrpSpPr/>
          <p:nvPr/>
        </p:nvGrpSpPr>
        <p:grpSpPr>
          <a:xfrm>
            <a:off x="11694752" y="5185165"/>
            <a:ext cx="5661381" cy="820900"/>
            <a:chOff x="0" y="0"/>
            <a:chExt cx="7548508" cy="1094534"/>
          </a:xfrm>
        </p:grpSpPr>
        <p:sp>
          <p:nvSpPr>
            <p:cNvPr id="26" name="Freeform 26"/>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27"/>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Crashed ATV, cracked pelvis and AC tendon separation, surgery</a:t>
              </a:r>
            </a:p>
          </p:txBody>
        </p:sp>
      </p:grpSp>
      <p:grpSp>
        <p:nvGrpSpPr>
          <p:cNvPr id="28" name="Group 28"/>
          <p:cNvGrpSpPr/>
          <p:nvPr/>
        </p:nvGrpSpPr>
        <p:grpSpPr>
          <a:xfrm>
            <a:off x="6307900" y="7684487"/>
            <a:ext cx="5661381" cy="820900"/>
            <a:chOff x="0" y="0"/>
            <a:chExt cx="7548508" cy="1094534"/>
          </a:xfrm>
        </p:grpSpPr>
        <p:sp>
          <p:nvSpPr>
            <p:cNvPr id="29" name="Freeform 29"/>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TextBox 30"/>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Tripped on concrete curb while running, multiple head injuries</a:t>
              </a:r>
            </a:p>
          </p:txBody>
        </p:sp>
      </p:grpSp>
      <p:grpSp>
        <p:nvGrpSpPr>
          <p:cNvPr id="31" name="Group 31"/>
          <p:cNvGrpSpPr/>
          <p:nvPr/>
        </p:nvGrpSpPr>
        <p:grpSpPr>
          <a:xfrm>
            <a:off x="2683049" y="8934148"/>
            <a:ext cx="5661381" cy="820900"/>
            <a:chOff x="0" y="0"/>
            <a:chExt cx="7548508" cy="1094534"/>
          </a:xfrm>
        </p:grpSpPr>
        <p:sp>
          <p:nvSpPr>
            <p:cNvPr id="32" name="Freeform 32"/>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TextBox 33"/>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Horse training, thrown from horse, head injury and concussion</a:t>
              </a:r>
            </a:p>
          </p:txBody>
        </p:sp>
      </p:grpSp>
      <p:grpSp>
        <p:nvGrpSpPr>
          <p:cNvPr id="34" name="Group 34"/>
          <p:cNvGrpSpPr/>
          <p:nvPr/>
        </p:nvGrpSpPr>
        <p:grpSpPr>
          <a:xfrm>
            <a:off x="12170974" y="2685843"/>
            <a:ext cx="5661381" cy="820900"/>
            <a:chOff x="0" y="0"/>
            <a:chExt cx="7548508" cy="1094534"/>
          </a:xfrm>
        </p:grpSpPr>
        <p:sp>
          <p:nvSpPr>
            <p:cNvPr id="35" name="Freeform 35"/>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6" name="TextBox 36"/>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Motorcross, didn’t clear triple jump, multiple injuries, surgery</a:t>
              </a:r>
            </a:p>
          </p:txBody>
        </p:sp>
      </p:grpSp>
      <p:grpSp>
        <p:nvGrpSpPr>
          <p:cNvPr id="37" name="Group 37"/>
          <p:cNvGrpSpPr/>
          <p:nvPr/>
        </p:nvGrpSpPr>
        <p:grpSpPr>
          <a:xfrm>
            <a:off x="9883620" y="3935504"/>
            <a:ext cx="5661381" cy="820900"/>
            <a:chOff x="0" y="0"/>
            <a:chExt cx="7548508" cy="1094534"/>
          </a:xfrm>
        </p:grpSpPr>
        <p:sp>
          <p:nvSpPr>
            <p:cNvPr id="38" name="Freeform 38"/>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TextBox 39"/>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Fell 40 feet while rock climbing,  hospitalized with multiple injuries</a:t>
              </a:r>
            </a:p>
          </p:txBody>
        </p:sp>
      </p:grpSp>
      <p:grpSp>
        <p:nvGrpSpPr>
          <p:cNvPr id="41" name="Group 41"/>
          <p:cNvGrpSpPr/>
          <p:nvPr/>
        </p:nvGrpSpPr>
        <p:grpSpPr>
          <a:xfrm>
            <a:off x="5052296" y="5185165"/>
            <a:ext cx="5661381" cy="820900"/>
            <a:chOff x="0" y="0"/>
            <a:chExt cx="7548508" cy="1094534"/>
          </a:xfrm>
        </p:grpSpPr>
        <p:sp>
          <p:nvSpPr>
            <p:cNvPr id="42" name="Freeform 42"/>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3" name="TextBox 43"/>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Playing basketball; Player fell on them; split lip; 7 stitches </a:t>
              </a:r>
            </a:p>
          </p:txBody>
        </p:sp>
      </p:grpSp>
      <p:grpSp>
        <p:nvGrpSpPr>
          <p:cNvPr id="44" name="Group 44"/>
          <p:cNvGrpSpPr/>
          <p:nvPr/>
        </p:nvGrpSpPr>
        <p:grpSpPr>
          <a:xfrm>
            <a:off x="8902545" y="8934148"/>
            <a:ext cx="5661381" cy="820900"/>
            <a:chOff x="0" y="0"/>
            <a:chExt cx="7548508" cy="1094534"/>
          </a:xfrm>
        </p:grpSpPr>
        <p:sp>
          <p:nvSpPr>
            <p:cNvPr id="45" name="Freeform 45"/>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6" name="TextBox 46"/>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Tripped on ball in soccer, ligament injuries to shoulder</a:t>
              </a:r>
            </a:p>
          </p:txBody>
        </p:sp>
      </p:grpSp>
      <p:grpSp>
        <p:nvGrpSpPr>
          <p:cNvPr id="47" name="Group 47"/>
          <p:cNvGrpSpPr/>
          <p:nvPr/>
        </p:nvGrpSpPr>
        <p:grpSpPr>
          <a:xfrm>
            <a:off x="8902545" y="6434826"/>
            <a:ext cx="5661381" cy="820900"/>
            <a:chOff x="0" y="0"/>
            <a:chExt cx="7548508" cy="1094534"/>
          </a:xfrm>
        </p:grpSpPr>
        <p:sp>
          <p:nvSpPr>
            <p:cNvPr id="48" name="Freeform 48"/>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9" name="TextBox 49"/>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Dirt bike crashed after hitting rut, hospitalized with multiple injuries</a:t>
              </a:r>
            </a:p>
          </p:txBody>
        </p:sp>
      </p:grpSp>
      <p:grpSp>
        <p:nvGrpSpPr>
          <p:cNvPr id="50" name="Group 50"/>
          <p:cNvGrpSpPr/>
          <p:nvPr/>
        </p:nvGrpSpPr>
        <p:grpSpPr>
          <a:xfrm>
            <a:off x="12170974" y="7684487"/>
            <a:ext cx="5661381" cy="820900"/>
            <a:chOff x="0" y="0"/>
            <a:chExt cx="7548508" cy="1094534"/>
          </a:xfrm>
        </p:grpSpPr>
        <p:sp>
          <p:nvSpPr>
            <p:cNvPr id="51" name="Freeform 51"/>
            <p:cNvSpPr/>
            <p:nvPr/>
          </p:nvSpPr>
          <p:spPr>
            <a:xfrm>
              <a:off x="0" y="0"/>
              <a:ext cx="7548508" cy="1094534"/>
            </a:xfrm>
            <a:custGeom>
              <a:avLst/>
              <a:gdLst/>
              <a:ahLst/>
              <a:cxnLst/>
              <a:rect l="l" t="t" r="r" b="b"/>
              <a:pathLst>
                <a:path w="7548508" h="1094534">
                  <a:moveTo>
                    <a:pt x="0" y="0"/>
                  </a:moveTo>
                  <a:lnTo>
                    <a:pt x="7548508" y="0"/>
                  </a:lnTo>
                  <a:lnTo>
                    <a:pt x="7548508" y="1094534"/>
                  </a:lnTo>
                  <a:lnTo>
                    <a:pt x="0" y="10945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2" name="TextBox 52"/>
            <p:cNvSpPr txBox="1"/>
            <p:nvPr/>
          </p:nvSpPr>
          <p:spPr>
            <a:xfrm>
              <a:off x="645927" y="73134"/>
              <a:ext cx="6256654" cy="910167"/>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Burned arm, leg, face and </a:t>
              </a:r>
            </a:p>
            <a:p>
              <a:pPr algn="ctr">
                <a:lnSpc>
                  <a:spcPts val="2800"/>
                </a:lnSpc>
              </a:pPr>
              <a:r>
                <a:rPr lang="en-US" sz="2000">
                  <a:solidFill>
                    <a:srgbClr val="FFFFFF"/>
                  </a:solidFill>
                  <a:latin typeface="Montserrat Bold"/>
                </a:rPr>
                <a:t>neck while grilling</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24394" y="397460"/>
            <a:ext cx="11009228" cy="9509409"/>
            <a:chOff x="0" y="0"/>
            <a:chExt cx="4215262" cy="3641005"/>
          </a:xfrm>
        </p:grpSpPr>
        <p:sp>
          <p:nvSpPr>
            <p:cNvPr id="5" name="Freeform 5"/>
            <p:cNvSpPr/>
            <p:nvPr/>
          </p:nvSpPr>
          <p:spPr>
            <a:xfrm>
              <a:off x="0" y="0"/>
              <a:ext cx="4215262" cy="3641005"/>
            </a:xfrm>
            <a:custGeom>
              <a:avLst/>
              <a:gdLst/>
              <a:ahLst/>
              <a:cxnLst/>
              <a:rect l="l" t="t" r="r" b="b"/>
              <a:pathLst>
                <a:path w="4215262" h="3641005">
                  <a:moveTo>
                    <a:pt x="4090802" y="3641005"/>
                  </a:moveTo>
                  <a:lnTo>
                    <a:pt x="124460" y="3641005"/>
                  </a:lnTo>
                  <a:cubicBezTo>
                    <a:pt x="55880" y="3641005"/>
                    <a:pt x="0" y="3585125"/>
                    <a:pt x="0" y="3516545"/>
                  </a:cubicBezTo>
                  <a:lnTo>
                    <a:pt x="0" y="124460"/>
                  </a:lnTo>
                  <a:cubicBezTo>
                    <a:pt x="0" y="55880"/>
                    <a:pt x="55880" y="0"/>
                    <a:pt x="124460" y="0"/>
                  </a:cubicBezTo>
                  <a:lnTo>
                    <a:pt x="4090803" y="0"/>
                  </a:lnTo>
                  <a:cubicBezTo>
                    <a:pt x="4159383" y="0"/>
                    <a:pt x="4215262" y="55880"/>
                    <a:pt x="4215262" y="124460"/>
                  </a:cubicBezTo>
                  <a:lnTo>
                    <a:pt x="4215262" y="3516545"/>
                  </a:lnTo>
                  <a:cubicBezTo>
                    <a:pt x="4215262" y="3585125"/>
                    <a:pt x="4159383" y="3641005"/>
                    <a:pt x="4090803" y="3641005"/>
                  </a:cubicBezTo>
                  <a:close/>
                </a:path>
              </a:pathLst>
            </a:custGeom>
            <a:solidFill>
              <a:srgbClr val="FF8800"/>
            </a:solidFill>
          </p:spPr>
          <p:txBody>
            <a:bodyPr/>
            <a:lstStyle/>
            <a:p>
              <a:endParaRPr lang="en-US"/>
            </a:p>
          </p:txBody>
        </p:sp>
      </p:grpSp>
      <p:sp>
        <p:nvSpPr>
          <p:cNvPr id="6" name="TextBox 6"/>
          <p:cNvSpPr txBox="1"/>
          <p:nvPr/>
        </p:nvSpPr>
        <p:spPr>
          <a:xfrm>
            <a:off x="563957"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Slips, Trips</a:t>
            </a:r>
          </a:p>
        </p:txBody>
      </p:sp>
      <p:sp>
        <p:nvSpPr>
          <p:cNvPr id="7" name="TextBox 7"/>
          <p:cNvSpPr txBox="1"/>
          <p:nvPr/>
        </p:nvSpPr>
        <p:spPr>
          <a:xfrm>
            <a:off x="563957" y="1349943"/>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and Falls</a:t>
            </a:r>
          </a:p>
        </p:txBody>
      </p:sp>
      <p:sp>
        <p:nvSpPr>
          <p:cNvPr id="8" name="TextBox 8"/>
          <p:cNvSpPr txBox="1"/>
          <p:nvPr/>
        </p:nvSpPr>
        <p:spPr>
          <a:xfrm>
            <a:off x="7106275" y="534445"/>
            <a:ext cx="10306319" cy="9197340"/>
          </a:xfrm>
          <a:prstGeom prst="rect">
            <a:avLst/>
          </a:prstGeom>
        </p:spPr>
        <p:txBody>
          <a:bodyPr lIns="0" tIns="0" rIns="0" bIns="0" rtlCol="0" anchor="t">
            <a:spAutoFit/>
          </a:bodyPr>
          <a:lstStyle/>
          <a:p>
            <a:pPr>
              <a:lnSpc>
                <a:spcPts val="3359"/>
              </a:lnSpc>
            </a:pPr>
            <a:r>
              <a:rPr lang="en-US" sz="2400">
                <a:solidFill>
                  <a:srgbClr val="FFFFFF"/>
                </a:solidFill>
                <a:latin typeface="Montserrat Bold"/>
              </a:rPr>
              <a:t>Wet floors, slippery stairs and scattered toys all create the potential for falls. Make sure to do the following:</a:t>
            </a:r>
          </a:p>
          <a:p>
            <a:pPr>
              <a:lnSpc>
                <a:spcPts val="335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Install handrails on staircases.</a:t>
            </a:r>
          </a:p>
          <a:p>
            <a:pPr marL="518160" lvl="1" indent="-259080">
              <a:lnSpc>
                <a:spcPts val="3359"/>
              </a:lnSpc>
              <a:buFont typeface="Arial"/>
              <a:buChar char="•"/>
            </a:pPr>
            <a:r>
              <a:rPr lang="en-US" sz="2400">
                <a:solidFill>
                  <a:srgbClr val="FFFFFF"/>
                </a:solidFill>
                <a:latin typeface="Montserrat Bold"/>
              </a:rPr>
              <a:t>Clear outdoor steps.</a:t>
            </a:r>
          </a:p>
          <a:p>
            <a:pPr marL="518160" lvl="1" indent="-259080">
              <a:lnSpc>
                <a:spcPts val="3359"/>
              </a:lnSpc>
              <a:buFont typeface="Arial"/>
              <a:buChar char="•"/>
            </a:pPr>
            <a:r>
              <a:rPr lang="en-US" sz="2400">
                <a:solidFill>
                  <a:srgbClr val="FFFFFF"/>
                </a:solidFill>
                <a:latin typeface="Montserrat Bold"/>
              </a:rPr>
              <a:t>Cover slippery surfaces in bathrooms.</a:t>
            </a:r>
          </a:p>
          <a:p>
            <a:pPr marL="518160" lvl="1" indent="-259080">
              <a:lnSpc>
                <a:spcPts val="3359"/>
              </a:lnSpc>
              <a:buFont typeface="Arial"/>
              <a:buChar char="•"/>
            </a:pPr>
            <a:r>
              <a:rPr lang="en-US" sz="2400">
                <a:solidFill>
                  <a:srgbClr val="FFFFFF"/>
                </a:solidFill>
                <a:latin typeface="Montserrat Bold"/>
              </a:rPr>
              <a:t>Install grab rails in shower and bathtub.</a:t>
            </a:r>
          </a:p>
          <a:p>
            <a:pPr marL="518160" lvl="1" indent="-259080">
              <a:lnSpc>
                <a:spcPts val="3359"/>
              </a:lnSpc>
              <a:buFont typeface="Arial"/>
              <a:buChar char="•"/>
            </a:pPr>
            <a:r>
              <a:rPr lang="en-US" sz="2400">
                <a:solidFill>
                  <a:srgbClr val="FFFFFF"/>
                </a:solidFill>
                <a:latin typeface="Montserrat Bold"/>
              </a:rPr>
              <a:t>Secure toys, skateboards, bikes and other mobile toys in a safe area where family members and visitors won’t trip on them.</a:t>
            </a:r>
          </a:p>
          <a:p>
            <a:pPr marL="518160" lvl="1" indent="-259080">
              <a:lnSpc>
                <a:spcPts val="3359"/>
              </a:lnSpc>
              <a:buFont typeface="Arial"/>
              <a:buChar char="•"/>
            </a:pPr>
            <a:r>
              <a:rPr lang="en-US" sz="2400">
                <a:solidFill>
                  <a:srgbClr val="FFFFFF"/>
                </a:solidFill>
                <a:latin typeface="Montserrat Bold"/>
              </a:rPr>
              <a:t>When working from a ladder assess risk and use the right equipment.</a:t>
            </a:r>
          </a:p>
          <a:p>
            <a:pPr marL="518160" lvl="1" indent="-259080">
              <a:lnSpc>
                <a:spcPts val="3359"/>
              </a:lnSpc>
              <a:buFont typeface="Arial"/>
              <a:buChar char="•"/>
            </a:pPr>
            <a:r>
              <a:rPr lang="en-US" sz="2400">
                <a:solidFill>
                  <a:srgbClr val="FFFFFF"/>
                </a:solidFill>
                <a:latin typeface="Montserrat Bold"/>
              </a:rPr>
              <a:t>Make sure you have level ground and never lean the ladder against an unstable surface.</a:t>
            </a:r>
          </a:p>
          <a:p>
            <a:pPr marL="518160" lvl="1" indent="-259080">
              <a:lnSpc>
                <a:spcPts val="3359"/>
              </a:lnSpc>
              <a:buFont typeface="Arial"/>
              <a:buChar char="•"/>
            </a:pPr>
            <a:r>
              <a:rPr lang="en-US" sz="2400">
                <a:solidFill>
                  <a:srgbClr val="FFFFFF"/>
                </a:solidFill>
                <a:latin typeface="Montserrat Bold"/>
              </a:rPr>
              <a:t>Ensure stepladders have a locking device to hold the front and back open.</a:t>
            </a:r>
          </a:p>
          <a:p>
            <a:pPr marL="518160" lvl="1" indent="-259080">
              <a:lnSpc>
                <a:spcPts val="3359"/>
              </a:lnSpc>
              <a:buFont typeface="Arial"/>
              <a:buChar char="•"/>
            </a:pPr>
            <a:r>
              <a:rPr lang="en-US" sz="2400">
                <a:solidFill>
                  <a:srgbClr val="FFFFFF"/>
                </a:solidFill>
                <a:latin typeface="Montserrat Bold"/>
              </a:rPr>
              <a:t>Always keep two hands and one foot, or two feet and one hand on the ladder.</a:t>
            </a:r>
          </a:p>
          <a:p>
            <a:pPr marL="518160" lvl="1" indent="-259080">
              <a:lnSpc>
                <a:spcPts val="3359"/>
              </a:lnSpc>
              <a:buFont typeface="Arial"/>
              <a:buChar char="•"/>
            </a:pPr>
            <a:r>
              <a:rPr lang="en-US" sz="2400">
                <a:solidFill>
                  <a:srgbClr val="FFFFFF"/>
                </a:solidFill>
                <a:latin typeface="Montserrat Bold"/>
              </a:rPr>
              <a:t>Wear slip-resistant shoes and don't stand higher than the third rung from the top.</a:t>
            </a:r>
          </a:p>
          <a:p>
            <a:pPr marL="518160" lvl="1" indent="-259080">
              <a:lnSpc>
                <a:spcPts val="3359"/>
              </a:lnSpc>
              <a:buFont typeface="Arial"/>
              <a:buChar char="•"/>
            </a:pPr>
            <a:r>
              <a:rPr lang="en-US" sz="2400">
                <a:solidFill>
                  <a:srgbClr val="FFFFFF"/>
                </a:solidFill>
                <a:latin typeface="Montserrat Bold"/>
              </a:rPr>
              <a:t>Don't lean or reach while on a ladder and have someone support the bottom.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75352" y="1631179"/>
            <a:ext cx="8953270" cy="7989089"/>
            <a:chOff x="0" y="0"/>
            <a:chExt cx="3120498" cy="2784451"/>
          </a:xfrm>
        </p:grpSpPr>
        <p:sp>
          <p:nvSpPr>
            <p:cNvPr id="8" name="Freeform 8"/>
            <p:cNvSpPr/>
            <p:nvPr/>
          </p:nvSpPr>
          <p:spPr>
            <a:xfrm>
              <a:off x="0" y="0"/>
              <a:ext cx="3120499" cy="2784451"/>
            </a:xfrm>
            <a:custGeom>
              <a:avLst/>
              <a:gdLst/>
              <a:ahLst/>
              <a:cxnLst/>
              <a:rect l="l" t="t" r="r" b="b"/>
              <a:pathLst>
                <a:path w="3120499" h="2784451">
                  <a:moveTo>
                    <a:pt x="2996038" y="2784451"/>
                  </a:moveTo>
                  <a:lnTo>
                    <a:pt x="124460" y="2784451"/>
                  </a:lnTo>
                  <a:cubicBezTo>
                    <a:pt x="55880" y="2784451"/>
                    <a:pt x="0" y="2728571"/>
                    <a:pt x="0" y="2659991"/>
                  </a:cubicBezTo>
                  <a:lnTo>
                    <a:pt x="0" y="124460"/>
                  </a:lnTo>
                  <a:cubicBezTo>
                    <a:pt x="0" y="55880"/>
                    <a:pt x="55880" y="0"/>
                    <a:pt x="124460" y="0"/>
                  </a:cubicBezTo>
                  <a:lnTo>
                    <a:pt x="2996039" y="0"/>
                  </a:lnTo>
                  <a:cubicBezTo>
                    <a:pt x="3064619" y="0"/>
                    <a:pt x="3120499" y="55880"/>
                    <a:pt x="3120499" y="124460"/>
                  </a:cubicBezTo>
                  <a:lnTo>
                    <a:pt x="3120499" y="2659991"/>
                  </a:lnTo>
                  <a:cubicBezTo>
                    <a:pt x="3120499" y="2728571"/>
                    <a:pt x="3064619" y="2784451"/>
                    <a:pt x="2996039" y="2784451"/>
                  </a:cubicBezTo>
                  <a:close/>
                </a:path>
              </a:pathLst>
            </a:custGeom>
            <a:solidFill>
              <a:srgbClr val="F39200"/>
            </a:solidFill>
          </p:spPr>
          <p:txBody>
            <a:bodyPr/>
            <a:lstStyle/>
            <a:p>
              <a:endParaRPr lang="en-US"/>
            </a:p>
          </p:txBody>
        </p:sp>
      </p:grpSp>
      <p:sp>
        <p:nvSpPr>
          <p:cNvPr id="13" name="TextBox 13"/>
          <p:cNvSpPr txBox="1"/>
          <p:nvPr/>
        </p:nvSpPr>
        <p:spPr>
          <a:xfrm>
            <a:off x="675352" y="518989"/>
            <a:ext cx="6919115" cy="939800"/>
          </a:xfrm>
          <a:prstGeom prst="rect">
            <a:avLst/>
          </a:prstGeom>
        </p:spPr>
        <p:txBody>
          <a:bodyPr lIns="0" tIns="0" rIns="0" bIns="0" rtlCol="0" anchor="t">
            <a:spAutoFit/>
          </a:bodyPr>
          <a:lstStyle/>
          <a:p>
            <a:pPr>
              <a:lnSpc>
                <a:spcPts val="7149"/>
              </a:lnSpc>
            </a:pPr>
            <a:r>
              <a:rPr lang="en-US" sz="6499">
                <a:solidFill>
                  <a:srgbClr val="FFFFFF"/>
                </a:solidFill>
                <a:latin typeface="Barlow Bold"/>
              </a:rPr>
              <a:t>Grill Safety</a:t>
            </a:r>
          </a:p>
        </p:txBody>
      </p:sp>
      <p:sp>
        <p:nvSpPr>
          <p:cNvPr id="14" name="TextBox 14"/>
          <p:cNvSpPr txBox="1"/>
          <p:nvPr/>
        </p:nvSpPr>
        <p:spPr>
          <a:xfrm>
            <a:off x="986640" y="1846203"/>
            <a:ext cx="8330695" cy="7520940"/>
          </a:xfrm>
          <a:prstGeom prst="rect">
            <a:avLst/>
          </a:prstGeom>
        </p:spPr>
        <p:txBody>
          <a:bodyPr lIns="0" tIns="0" rIns="0" bIns="0" rtlCol="0" anchor="t">
            <a:spAutoFit/>
          </a:bodyPr>
          <a:lstStyle/>
          <a:p>
            <a:pPr>
              <a:lnSpc>
                <a:spcPts val="3359"/>
              </a:lnSpc>
            </a:pPr>
            <a:r>
              <a:rPr lang="en-US" sz="2400">
                <a:solidFill>
                  <a:srgbClr val="FFFFFF"/>
                </a:solidFill>
                <a:latin typeface="Montserrat Bold"/>
              </a:rPr>
              <a:t>According to the U.S. Fire Administration, over half (57%) of grill fires on residential properties occur in the months of May, June, July and August. Grill fires on residential properties result in an estimated average of 10 deaths, 100 injuries and $37 million </a:t>
            </a:r>
          </a:p>
          <a:p>
            <a:pPr>
              <a:lnSpc>
                <a:spcPts val="3359"/>
              </a:lnSpc>
            </a:pPr>
            <a:r>
              <a:rPr lang="en-US" sz="2400">
                <a:solidFill>
                  <a:srgbClr val="FFFFFF"/>
                </a:solidFill>
                <a:latin typeface="Montserrat Bold"/>
              </a:rPr>
              <a:t>in property loss each year. </a:t>
            </a:r>
          </a:p>
          <a:p>
            <a:pPr>
              <a:lnSpc>
                <a:spcPts val="335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Use grill outside only, away from siding, deck rails and overhanging branches. </a:t>
            </a:r>
          </a:p>
          <a:p>
            <a:pPr>
              <a:lnSpc>
                <a:spcPts val="335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Clean grills regularly to remove grease buildup. </a:t>
            </a:r>
          </a:p>
          <a:p>
            <a:pPr>
              <a:lnSpc>
                <a:spcPts val="335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Never add charcoal starter fluid to fire. </a:t>
            </a:r>
          </a:p>
          <a:p>
            <a:pPr>
              <a:lnSpc>
                <a:spcPts val="335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Never use gasoline or any flammable liquids other than starter fluid. </a:t>
            </a:r>
          </a:p>
          <a:p>
            <a:pPr>
              <a:lnSpc>
                <a:spcPts val="335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Check the gas cylinder hose for leaks.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04825" y="571509"/>
            <a:ext cx="11009228" cy="9509409"/>
            <a:chOff x="0" y="0"/>
            <a:chExt cx="4215262" cy="3641005"/>
          </a:xfrm>
        </p:grpSpPr>
        <p:sp>
          <p:nvSpPr>
            <p:cNvPr id="5" name="Freeform 5"/>
            <p:cNvSpPr/>
            <p:nvPr/>
          </p:nvSpPr>
          <p:spPr>
            <a:xfrm>
              <a:off x="0" y="0"/>
              <a:ext cx="4215262" cy="3641005"/>
            </a:xfrm>
            <a:custGeom>
              <a:avLst/>
              <a:gdLst/>
              <a:ahLst/>
              <a:cxnLst/>
              <a:rect l="l" t="t" r="r" b="b"/>
              <a:pathLst>
                <a:path w="4215262" h="3641005">
                  <a:moveTo>
                    <a:pt x="4090802" y="3641005"/>
                  </a:moveTo>
                  <a:lnTo>
                    <a:pt x="124460" y="3641005"/>
                  </a:lnTo>
                  <a:cubicBezTo>
                    <a:pt x="55880" y="3641005"/>
                    <a:pt x="0" y="3585125"/>
                    <a:pt x="0" y="3516545"/>
                  </a:cubicBezTo>
                  <a:lnTo>
                    <a:pt x="0" y="124460"/>
                  </a:lnTo>
                  <a:cubicBezTo>
                    <a:pt x="0" y="55880"/>
                    <a:pt x="55880" y="0"/>
                    <a:pt x="124460" y="0"/>
                  </a:cubicBezTo>
                  <a:lnTo>
                    <a:pt x="4090803" y="0"/>
                  </a:lnTo>
                  <a:cubicBezTo>
                    <a:pt x="4159383" y="0"/>
                    <a:pt x="4215262" y="55880"/>
                    <a:pt x="4215262" y="124460"/>
                  </a:cubicBezTo>
                  <a:lnTo>
                    <a:pt x="4215262" y="3516545"/>
                  </a:lnTo>
                  <a:cubicBezTo>
                    <a:pt x="4215262" y="3585125"/>
                    <a:pt x="4159383" y="3641005"/>
                    <a:pt x="4090803" y="3641005"/>
                  </a:cubicBezTo>
                  <a:close/>
                </a:path>
              </a:pathLst>
            </a:custGeom>
            <a:solidFill>
              <a:srgbClr val="E35A1D"/>
            </a:solidFill>
          </p:spPr>
          <p:txBody>
            <a:bodyPr/>
            <a:lstStyle/>
            <a:p>
              <a:endParaRPr lang="en-US"/>
            </a:p>
          </p:txBody>
        </p:sp>
      </p:grpSp>
      <p:sp>
        <p:nvSpPr>
          <p:cNvPr id="6" name="TextBox 6"/>
          <p:cNvSpPr txBox="1"/>
          <p:nvPr/>
        </p:nvSpPr>
        <p:spPr>
          <a:xfrm>
            <a:off x="836113" y="1029485"/>
            <a:ext cx="10346653" cy="8536305"/>
          </a:xfrm>
          <a:prstGeom prst="rect">
            <a:avLst/>
          </a:prstGeom>
        </p:spPr>
        <p:txBody>
          <a:bodyPr lIns="0" tIns="0" rIns="0" bIns="0" rtlCol="0" anchor="t">
            <a:spAutoFit/>
          </a:bodyPr>
          <a:lstStyle/>
          <a:p>
            <a:pPr>
              <a:lnSpc>
                <a:spcPts val="3769"/>
              </a:lnSpc>
            </a:pPr>
            <a:r>
              <a:rPr lang="en-US" sz="2599">
                <a:solidFill>
                  <a:srgbClr val="FFFFFF"/>
                </a:solidFill>
                <a:latin typeface="Montserrat Bold"/>
              </a:rPr>
              <a:t>Many off duty, outdoor fire burns sustained by Sailors and Marines are caused by someone, either the service member or another person, pouring or shooting a flammable liquid into or near a fire; while burning yard debris or by tripping and falling into the fire. Many incidents result in second-degree burns to the person’s face and torso. </a:t>
            </a:r>
          </a:p>
          <a:p>
            <a:pPr>
              <a:lnSpc>
                <a:spcPts val="3769"/>
              </a:lnSpc>
            </a:pPr>
            <a:endParaRPr lang="en-US" sz="2599">
              <a:solidFill>
                <a:srgbClr val="FFFFFF"/>
              </a:solidFill>
              <a:latin typeface="Montserrat Bold"/>
            </a:endParaRPr>
          </a:p>
          <a:p>
            <a:pPr marL="561339" lvl="1" indent="-280669">
              <a:lnSpc>
                <a:spcPts val="3769"/>
              </a:lnSpc>
              <a:buFont typeface="Arial"/>
              <a:buChar char="•"/>
            </a:pPr>
            <a:r>
              <a:rPr lang="en-US" sz="2599">
                <a:solidFill>
                  <a:srgbClr val="FFFFFF"/>
                </a:solidFill>
                <a:latin typeface="Montserrat Bold"/>
              </a:rPr>
              <a:t>Do not pour, aim or shoot gasoline, alcohol, lighter fluid or any other flammable liquid into or near a fire. </a:t>
            </a:r>
          </a:p>
          <a:p>
            <a:pPr marL="561339" lvl="1" indent="-280669">
              <a:lnSpc>
                <a:spcPts val="3769"/>
              </a:lnSpc>
              <a:buFont typeface="Arial"/>
              <a:buChar char="•"/>
            </a:pPr>
            <a:r>
              <a:rPr lang="en-US" sz="2599">
                <a:solidFill>
                  <a:srgbClr val="FFFFFF"/>
                </a:solidFill>
                <a:latin typeface="Montserrat Bold"/>
              </a:rPr>
              <a:t>Keep the area around designated fire pits, campfires or bonfires free of trip hazards. </a:t>
            </a:r>
          </a:p>
          <a:p>
            <a:pPr marL="561339" lvl="1" indent="-280669">
              <a:lnSpc>
                <a:spcPts val="3769"/>
              </a:lnSpc>
              <a:buFont typeface="Arial"/>
              <a:buChar char="•"/>
            </a:pPr>
            <a:r>
              <a:rPr lang="en-US" sz="2599">
                <a:solidFill>
                  <a:srgbClr val="FFFFFF"/>
                </a:solidFill>
                <a:latin typeface="Montserrat Bold"/>
              </a:rPr>
              <a:t>Make sure the fire pit is at least three feet away from structures and anything that can burn. </a:t>
            </a:r>
          </a:p>
          <a:p>
            <a:pPr marL="561339" lvl="1" indent="-280669">
              <a:lnSpc>
                <a:spcPts val="3769"/>
              </a:lnSpc>
              <a:buFont typeface="Arial"/>
              <a:buChar char="•"/>
            </a:pPr>
            <a:r>
              <a:rPr lang="en-US" sz="2599">
                <a:solidFill>
                  <a:srgbClr val="FFFFFF"/>
                </a:solidFill>
                <a:latin typeface="Montserrat Bold"/>
              </a:rPr>
              <a:t>Pay attention to where you’re walking and don’t run in the vicinity of an open fire. </a:t>
            </a:r>
          </a:p>
          <a:p>
            <a:pPr marL="561339" lvl="1" indent="-280669">
              <a:lnSpc>
                <a:spcPts val="3769"/>
              </a:lnSpc>
              <a:buFont typeface="Arial"/>
              <a:buChar char="•"/>
            </a:pPr>
            <a:r>
              <a:rPr lang="en-US" sz="2599">
                <a:solidFill>
                  <a:srgbClr val="FFFFFF"/>
                </a:solidFill>
                <a:latin typeface="Montserrat Bold"/>
              </a:rPr>
              <a:t>Keep a hose or water source nearby to extinguish the fire quickly if needed. </a:t>
            </a:r>
          </a:p>
          <a:p>
            <a:pPr marL="561339" lvl="1" indent="-280669">
              <a:lnSpc>
                <a:spcPts val="3639"/>
              </a:lnSpc>
              <a:buFont typeface="Arial"/>
              <a:buChar char="•"/>
            </a:pPr>
            <a:r>
              <a:rPr lang="en-US" sz="2599">
                <a:solidFill>
                  <a:srgbClr val="FFFFFF"/>
                </a:solidFill>
                <a:latin typeface="Montserrat Bold"/>
              </a:rPr>
              <a:t>Ensure fires are completely out.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24394" y="388796"/>
            <a:ext cx="11009228" cy="9509409"/>
            <a:chOff x="0" y="0"/>
            <a:chExt cx="4215262" cy="3641005"/>
          </a:xfrm>
        </p:grpSpPr>
        <p:sp>
          <p:nvSpPr>
            <p:cNvPr id="5" name="Freeform 5"/>
            <p:cNvSpPr/>
            <p:nvPr/>
          </p:nvSpPr>
          <p:spPr>
            <a:xfrm>
              <a:off x="0" y="0"/>
              <a:ext cx="4215262" cy="3641005"/>
            </a:xfrm>
            <a:custGeom>
              <a:avLst/>
              <a:gdLst/>
              <a:ahLst/>
              <a:cxnLst/>
              <a:rect l="l" t="t" r="r" b="b"/>
              <a:pathLst>
                <a:path w="4215262" h="3641005">
                  <a:moveTo>
                    <a:pt x="4090802" y="3641005"/>
                  </a:moveTo>
                  <a:lnTo>
                    <a:pt x="124460" y="3641005"/>
                  </a:lnTo>
                  <a:cubicBezTo>
                    <a:pt x="55880" y="3641005"/>
                    <a:pt x="0" y="3585125"/>
                    <a:pt x="0" y="3516545"/>
                  </a:cubicBezTo>
                  <a:lnTo>
                    <a:pt x="0" y="124460"/>
                  </a:lnTo>
                  <a:cubicBezTo>
                    <a:pt x="0" y="55880"/>
                    <a:pt x="55880" y="0"/>
                    <a:pt x="124460" y="0"/>
                  </a:cubicBezTo>
                  <a:lnTo>
                    <a:pt x="4090803" y="0"/>
                  </a:lnTo>
                  <a:cubicBezTo>
                    <a:pt x="4159383" y="0"/>
                    <a:pt x="4215262" y="55880"/>
                    <a:pt x="4215262" y="124460"/>
                  </a:cubicBezTo>
                  <a:lnTo>
                    <a:pt x="4215262" y="3516545"/>
                  </a:lnTo>
                  <a:cubicBezTo>
                    <a:pt x="4215262" y="3585125"/>
                    <a:pt x="4159383" y="3641005"/>
                    <a:pt x="4090803" y="3641005"/>
                  </a:cubicBezTo>
                  <a:close/>
                </a:path>
              </a:pathLst>
            </a:custGeom>
            <a:solidFill>
              <a:srgbClr val="FF8800"/>
            </a:solidFill>
          </p:spPr>
          <p:txBody>
            <a:bodyPr/>
            <a:lstStyle/>
            <a:p>
              <a:endParaRPr lang="en-US"/>
            </a:p>
          </p:txBody>
        </p:sp>
      </p:grpSp>
      <p:sp>
        <p:nvSpPr>
          <p:cNvPr id="6" name="TextBox 6"/>
          <p:cNvSpPr txBox="1"/>
          <p:nvPr/>
        </p:nvSpPr>
        <p:spPr>
          <a:xfrm>
            <a:off x="563957" y="435560"/>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Gardening</a:t>
            </a:r>
          </a:p>
        </p:txBody>
      </p:sp>
      <p:sp>
        <p:nvSpPr>
          <p:cNvPr id="7" name="TextBox 7"/>
          <p:cNvSpPr txBox="1"/>
          <p:nvPr/>
        </p:nvSpPr>
        <p:spPr>
          <a:xfrm>
            <a:off x="563957" y="1349943"/>
            <a:ext cx="6919115"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8" name="TextBox 8"/>
          <p:cNvSpPr txBox="1"/>
          <p:nvPr/>
        </p:nvSpPr>
        <p:spPr>
          <a:xfrm>
            <a:off x="7443522" y="674370"/>
            <a:ext cx="9770971" cy="8900160"/>
          </a:xfrm>
          <a:prstGeom prst="rect">
            <a:avLst/>
          </a:prstGeom>
        </p:spPr>
        <p:txBody>
          <a:bodyPr lIns="0" tIns="0" rIns="0" bIns="0" rtlCol="0" anchor="t">
            <a:spAutoFit/>
          </a:bodyPr>
          <a:lstStyle/>
          <a:p>
            <a:pPr>
              <a:lnSpc>
                <a:spcPts val="2940"/>
              </a:lnSpc>
            </a:pPr>
            <a:r>
              <a:rPr lang="en-US" sz="2100">
                <a:solidFill>
                  <a:srgbClr val="FFFFFF"/>
                </a:solidFill>
                <a:latin typeface="Montserrat Bold"/>
              </a:rPr>
              <a:t>Emergency rooms treat more than 400,000 injuries each year related to outdoor garden tools, says the U.S. Consumer Product Safety Commission. </a:t>
            </a:r>
          </a:p>
          <a:p>
            <a:pPr>
              <a:lnSpc>
                <a:spcPts val="2940"/>
              </a:lnSpc>
            </a:pPr>
            <a:endParaRPr lang="en-US" sz="2100">
              <a:solidFill>
                <a:srgbClr val="FFFFFF"/>
              </a:solidFill>
              <a:latin typeface="Montserrat Bold"/>
            </a:endParaRPr>
          </a:p>
          <a:p>
            <a:pPr marL="453390" lvl="1" indent="-226695">
              <a:lnSpc>
                <a:spcPts val="2940"/>
              </a:lnSpc>
              <a:buFont typeface="Arial"/>
              <a:buChar char="•"/>
            </a:pPr>
            <a:r>
              <a:rPr lang="en-US" sz="2100">
                <a:solidFill>
                  <a:srgbClr val="FFFFFF"/>
                </a:solidFill>
                <a:latin typeface="Montserrat Bold"/>
              </a:rPr>
              <a:t>Put away yard tools. Lawn tools, including rakes, saws and lawnmowers, can cause harm if not used and stored properly. </a:t>
            </a:r>
          </a:p>
          <a:p>
            <a:pPr>
              <a:lnSpc>
                <a:spcPts val="2940"/>
              </a:lnSpc>
            </a:pPr>
            <a:endParaRPr lang="en-US" sz="2100">
              <a:solidFill>
                <a:srgbClr val="FFFFFF"/>
              </a:solidFill>
              <a:latin typeface="Montserrat Bold"/>
            </a:endParaRPr>
          </a:p>
          <a:p>
            <a:pPr marL="453390" lvl="1" indent="-226695">
              <a:lnSpc>
                <a:spcPts val="2940"/>
              </a:lnSpc>
              <a:buFont typeface="Arial"/>
              <a:buChar char="•"/>
            </a:pPr>
            <a:r>
              <a:rPr lang="en-US" sz="2100">
                <a:solidFill>
                  <a:srgbClr val="FFFFFF"/>
                </a:solidFill>
                <a:latin typeface="Montserrat Bold"/>
              </a:rPr>
              <a:t>Stay alert when using power tools and never rush while mowing the lawn or using the weed whacker. Never leave tools lying around. Always keep them locked in a shed or garage where kids can’t access them.</a:t>
            </a:r>
          </a:p>
          <a:p>
            <a:pPr>
              <a:lnSpc>
                <a:spcPts val="2940"/>
              </a:lnSpc>
            </a:pPr>
            <a:endParaRPr lang="en-US" sz="2100">
              <a:solidFill>
                <a:srgbClr val="FFFFFF"/>
              </a:solidFill>
              <a:latin typeface="Montserrat Bold"/>
            </a:endParaRPr>
          </a:p>
          <a:p>
            <a:pPr marL="453390" lvl="1" indent="-226695">
              <a:lnSpc>
                <a:spcPts val="2940"/>
              </a:lnSpc>
              <a:buFont typeface="Arial"/>
              <a:buChar char="•"/>
            </a:pPr>
            <a:r>
              <a:rPr lang="en-US" sz="2100">
                <a:solidFill>
                  <a:srgbClr val="FFFFFF"/>
                </a:solidFill>
                <a:latin typeface="Montserrat Bold"/>
              </a:rPr>
              <a:t>Wear safety gear whenever operating power equipment, including hedge trimmers (safety glasses, hearing protection, non-slip closed-toe shoes or boots, long pants or chaps, long sleeves and work gloves).</a:t>
            </a:r>
          </a:p>
          <a:p>
            <a:pPr>
              <a:lnSpc>
                <a:spcPts val="2940"/>
              </a:lnSpc>
            </a:pPr>
            <a:endParaRPr lang="en-US" sz="2100">
              <a:solidFill>
                <a:srgbClr val="FFFFFF"/>
              </a:solidFill>
              <a:latin typeface="Montserrat Bold"/>
            </a:endParaRPr>
          </a:p>
          <a:p>
            <a:pPr marL="453390" lvl="1" indent="-226695">
              <a:lnSpc>
                <a:spcPts val="2940"/>
              </a:lnSpc>
              <a:buFont typeface="Arial"/>
              <a:buChar char="•"/>
            </a:pPr>
            <a:r>
              <a:rPr lang="en-US" sz="2100">
                <a:solidFill>
                  <a:srgbClr val="FFFFFF"/>
                </a:solidFill>
                <a:latin typeface="Montserrat Bold"/>
              </a:rPr>
              <a:t>Store poisonous chemicals safely. There were over 2 million poisoning incidents reported to poison control centers nationwide in 2020. Several household items present poisoning hazards, including gardening and home maintenance supplies. </a:t>
            </a:r>
          </a:p>
          <a:p>
            <a:pPr>
              <a:lnSpc>
                <a:spcPts val="2940"/>
              </a:lnSpc>
            </a:pPr>
            <a:endParaRPr lang="en-US" sz="2100">
              <a:solidFill>
                <a:srgbClr val="FFFFFF"/>
              </a:solidFill>
              <a:latin typeface="Montserrat Bold"/>
            </a:endParaRPr>
          </a:p>
          <a:p>
            <a:pPr marL="453390" lvl="1" indent="-226695">
              <a:lnSpc>
                <a:spcPts val="2940"/>
              </a:lnSpc>
              <a:buFont typeface="Arial"/>
              <a:buChar char="•"/>
            </a:pPr>
            <a:r>
              <a:rPr lang="en-US" sz="2100">
                <a:solidFill>
                  <a:srgbClr val="FFFFFF"/>
                </a:solidFill>
                <a:latin typeface="Montserrat Bold"/>
              </a:rPr>
              <a:t>Wear gloves. Garden gloves will help protect you from blisters, fertilizers, pesticides, bacteria, fungi and sharp tools.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80755" y="428634"/>
            <a:ext cx="11566333" cy="9509409"/>
            <a:chOff x="0" y="0"/>
            <a:chExt cx="4428569" cy="3641005"/>
          </a:xfrm>
        </p:grpSpPr>
        <p:sp>
          <p:nvSpPr>
            <p:cNvPr id="5" name="Freeform 5"/>
            <p:cNvSpPr/>
            <p:nvPr/>
          </p:nvSpPr>
          <p:spPr>
            <a:xfrm>
              <a:off x="0" y="0"/>
              <a:ext cx="4428570" cy="3641005"/>
            </a:xfrm>
            <a:custGeom>
              <a:avLst/>
              <a:gdLst/>
              <a:ahLst/>
              <a:cxnLst/>
              <a:rect l="l" t="t" r="r" b="b"/>
              <a:pathLst>
                <a:path w="4428570" h="3641005">
                  <a:moveTo>
                    <a:pt x="4304109" y="3641005"/>
                  </a:moveTo>
                  <a:lnTo>
                    <a:pt x="124460" y="3641005"/>
                  </a:lnTo>
                  <a:cubicBezTo>
                    <a:pt x="55880" y="3641005"/>
                    <a:pt x="0" y="3585125"/>
                    <a:pt x="0" y="3516545"/>
                  </a:cubicBezTo>
                  <a:lnTo>
                    <a:pt x="0" y="124460"/>
                  </a:lnTo>
                  <a:cubicBezTo>
                    <a:pt x="0" y="55880"/>
                    <a:pt x="55880" y="0"/>
                    <a:pt x="124460" y="0"/>
                  </a:cubicBezTo>
                  <a:lnTo>
                    <a:pt x="4304109" y="0"/>
                  </a:lnTo>
                  <a:cubicBezTo>
                    <a:pt x="4372689" y="0"/>
                    <a:pt x="4428570" y="55880"/>
                    <a:pt x="4428570" y="124460"/>
                  </a:cubicBezTo>
                  <a:lnTo>
                    <a:pt x="4428570" y="3516545"/>
                  </a:lnTo>
                  <a:cubicBezTo>
                    <a:pt x="4428570" y="3585125"/>
                    <a:pt x="4372689" y="3641005"/>
                    <a:pt x="4304109" y="3641005"/>
                  </a:cubicBezTo>
                  <a:close/>
                </a:path>
              </a:pathLst>
            </a:custGeom>
            <a:solidFill>
              <a:srgbClr val="E35A1D"/>
            </a:solidFill>
          </p:spPr>
          <p:txBody>
            <a:bodyPr/>
            <a:lstStyle/>
            <a:p>
              <a:endParaRPr lang="en-US"/>
            </a:p>
          </p:txBody>
        </p:sp>
      </p:grpSp>
      <p:sp>
        <p:nvSpPr>
          <p:cNvPr id="7" name="TextBox 7"/>
          <p:cNvSpPr txBox="1"/>
          <p:nvPr/>
        </p:nvSpPr>
        <p:spPr>
          <a:xfrm>
            <a:off x="1036315" y="578953"/>
            <a:ext cx="10779283" cy="9161145"/>
          </a:xfrm>
          <a:prstGeom prst="rect">
            <a:avLst/>
          </a:prstGeom>
        </p:spPr>
        <p:txBody>
          <a:bodyPr lIns="0" tIns="0" rIns="0" bIns="0" rtlCol="0" anchor="t">
            <a:spAutoFit/>
          </a:bodyPr>
          <a:lstStyle/>
          <a:p>
            <a:pPr marL="518160" lvl="1" indent="-259080">
              <a:lnSpc>
                <a:spcPts val="3479"/>
              </a:lnSpc>
              <a:buFont typeface="Arial"/>
              <a:buChar char="•"/>
            </a:pPr>
            <a:r>
              <a:rPr lang="en-US" sz="2400">
                <a:solidFill>
                  <a:srgbClr val="FFFFFF"/>
                </a:solidFill>
                <a:latin typeface="Montserrat Bold"/>
              </a:rPr>
              <a:t>Warm up. Just like an athlete does before a game, you should warm up before digging in the garden. Walk around your garden for a few minutes and do some pre-gardening stretches.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Avoid repetitive motion. Prolonged and repetitive motions, such as digging, raking, trimming, pruning and planting, might irritate your skin, tendons or nerves. To avoid this, switch up your tasks every 15 minutes and take breaks between tasks.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Banish bending. Kneeling instead of bending will put less strain on your back. For extra comfort, consider wearing kneepads.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Check your lifting. When lifting objects, especially heavy ones, engage your legs and not your back. When you’re carrying heavy objects, hold objects close to your body to reduce strain. </a:t>
            </a:r>
          </a:p>
          <a:p>
            <a:pPr>
              <a:lnSpc>
                <a:spcPts val="3479"/>
              </a:lnSpc>
            </a:pPr>
            <a:endParaRPr lang="en-US" sz="2400">
              <a:solidFill>
                <a:srgbClr val="FFFFFF"/>
              </a:solidFill>
              <a:latin typeface="Montserrat Bold"/>
            </a:endParaRPr>
          </a:p>
          <a:p>
            <a:pPr marL="518160" lvl="1" indent="-259080">
              <a:lnSpc>
                <a:spcPts val="3479"/>
              </a:lnSpc>
              <a:buFont typeface="Arial"/>
              <a:buChar char="•"/>
            </a:pPr>
            <a:r>
              <a:rPr lang="en-US" sz="2400">
                <a:solidFill>
                  <a:srgbClr val="FFFFFF"/>
                </a:solidFill>
                <a:latin typeface="Montserrat Bold"/>
              </a:rPr>
              <a:t>Look for pests. Check your clothes and body for ticks, which can cause several diseases. Better yet, help prevent tick bites by applying repellent. </a:t>
            </a:r>
          </a:p>
          <a:p>
            <a:pPr>
              <a:lnSpc>
                <a:spcPts val="3479"/>
              </a:lnSpc>
            </a:pPr>
            <a:endParaRPr lang="en-US" sz="2400">
              <a:solidFill>
                <a:srgbClr val="FFFFFF"/>
              </a:solidFill>
              <a:latin typeface="Montserrat Bold"/>
            </a:endParaRPr>
          </a:p>
          <a:p>
            <a:pPr marL="518160" lvl="1" indent="-259080">
              <a:lnSpc>
                <a:spcPts val="3359"/>
              </a:lnSpc>
              <a:buFont typeface="Arial"/>
              <a:buChar char="•"/>
            </a:pPr>
            <a:r>
              <a:rPr lang="en-US" sz="2400">
                <a:solidFill>
                  <a:srgbClr val="FFFFFF"/>
                </a:solidFill>
                <a:latin typeface="Montserrat Bold"/>
              </a:rPr>
              <a:t>Block the sun and stay hydrated.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75619" y="1962285"/>
            <a:ext cx="13189949" cy="7101840"/>
          </a:xfrm>
          <a:prstGeom prst="rect">
            <a:avLst/>
          </a:prstGeom>
        </p:spPr>
        <p:txBody>
          <a:bodyPr lIns="0" tIns="0" rIns="0" bIns="0" rtlCol="0" anchor="t">
            <a:spAutoFit/>
          </a:bodyPr>
          <a:lstStyle/>
          <a:p>
            <a:pPr>
              <a:lnSpc>
                <a:spcPts val="3359"/>
              </a:lnSpc>
            </a:pPr>
            <a:r>
              <a:rPr lang="en-US" sz="2400">
                <a:solidFill>
                  <a:srgbClr val="000000"/>
                </a:solidFill>
                <a:latin typeface="Montserrat Bold"/>
              </a:rPr>
              <a:t>The most common concern when using sharp blades or edges is an injury, such as a cut (laceration, puncture) or an amputation. Tools or equipment with sharp blades or edges can include box cutters, utility knives, safety cutters and equipment with blades or moving parts such as hedge trimmers. To prevent cuts: </a:t>
            </a:r>
          </a:p>
          <a:p>
            <a:pPr>
              <a:lnSpc>
                <a:spcPts val="3359"/>
              </a:lnSpc>
            </a:pPr>
            <a:endParaRPr lang="en-US" sz="2400">
              <a:solidFill>
                <a:srgbClr val="000000"/>
              </a:solidFill>
              <a:latin typeface="Montserrat Bold"/>
            </a:endParaRPr>
          </a:p>
          <a:p>
            <a:pPr marL="518160" lvl="1" indent="-259080">
              <a:lnSpc>
                <a:spcPts val="3359"/>
              </a:lnSpc>
              <a:buFont typeface="Arial"/>
              <a:buChar char="•"/>
            </a:pPr>
            <a:r>
              <a:rPr lang="en-US" sz="2400">
                <a:solidFill>
                  <a:srgbClr val="000000"/>
                </a:solidFill>
                <a:latin typeface="Montserrat Bold"/>
              </a:rPr>
              <a:t>Use the right tool for the job it was designed for.</a:t>
            </a:r>
          </a:p>
          <a:p>
            <a:pPr marL="518160" lvl="1" indent="-259080">
              <a:lnSpc>
                <a:spcPts val="3359"/>
              </a:lnSpc>
              <a:buFont typeface="Arial"/>
              <a:buChar char="•"/>
            </a:pPr>
            <a:r>
              <a:rPr lang="en-US" sz="2400">
                <a:solidFill>
                  <a:srgbClr val="000000"/>
                </a:solidFill>
                <a:latin typeface="Montserrat Bold"/>
              </a:rPr>
              <a:t>Make sure the blade is sharp. Dull blades require more force, increasing the chance of injury. </a:t>
            </a:r>
          </a:p>
          <a:p>
            <a:pPr marL="518160" lvl="1" indent="-259080">
              <a:lnSpc>
                <a:spcPts val="3359"/>
              </a:lnSpc>
              <a:buFont typeface="Arial"/>
              <a:buChar char="•"/>
            </a:pPr>
            <a:r>
              <a:rPr lang="en-US" sz="2400">
                <a:solidFill>
                  <a:srgbClr val="000000"/>
                </a:solidFill>
                <a:latin typeface="Montserrat Bold"/>
              </a:rPr>
              <a:t>Carry one tool at a time, tip and blade pointed down at your side. </a:t>
            </a:r>
          </a:p>
          <a:p>
            <a:pPr marL="518160" lvl="1" indent="-259080">
              <a:lnSpc>
                <a:spcPts val="3359"/>
              </a:lnSpc>
              <a:buFont typeface="Arial"/>
              <a:buChar char="•"/>
            </a:pPr>
            <a:r>
              <a:rPr lang="en-US" sz="2400">
                <a:solidFill>
                  <a:srgbClr val="000000"/>
                </a:solidFill>
                <a:latin typeface="Montserrat Bold"/>
              </a:rPr>
              <a:t>Work in a well-lit space so you can see what you are doing. </a:t>
            </a:r>
          </a:p>
          <a:p>
            <a:pPr marL="518160" lvl="1" indent="-259080">
              <a:lnSpc>
                <a:spcPts val="3359"/>
              </a:lnSpc>
              <a:buFont typeface="Arial"/>
              <a:buChar char="•"/>
            </a:pPr>
            <a:r>
              <a:rPr lang="en-US" sz="2400">
                <a:solidFill>
                  <a:srgbClr val="000000"/>
                </a:solidFill>
                <a:latin typeface="Montserrat Bold"/>
              </a:rPr>
              <a:t>Cut on a stable surface. </a:t>
            </a:r>
          </a:p>
          <a:p>
            <a:pPr marL="518160" lvl="1" indent="-259080">
              <a:lnSpc>
                <a:spcPts val="3359"/>
              </a:lnSpc>
              <a:buFont typeface="Arial"/>
              <a:buChar char="•"/>
            </a:pPr>
            <a:r>
              <a:rPr lang="en-US" sz="2400">
                <a:solidFill>
                  <a:srgbClr val="000000"/>
                </a:solidFill>
                <a:latin typeface="Montserrat Bold"/>
              </a:rPr>
              <a:t>Use protective clothing such as cut resistant or mesh gloves, and safety glasses to protect eyes if the blade shatters or breaks. </a:t>
            </a:r>
          </a:p>
          <a:p>
            <a:pPr marL="518160" lvl="1" indent="-259080">
              <a:lnSpc>
                <a:spcPts val="3359"/>
              </a:lnSpc>
              <a:buFont typeface="Arial"/>
              <a:buChar char="•"/>
            </a:pPr>
            <a:r>
              <a:rPr lang="en-US" sz="2400">
                <a:solidFill>
                  <a:srgbClr val="000000"/>
                </a:solidFill>
                <a:latin typeface="Montserrat Bold"/>
              </a:rPr>
              <a:t>Cut away from your body. Make sure no body parts are in the cutting path, or in the path the blade might take if it slips. </a:t>
            </a:r>
          </a:p>
          <a:p>
            <a:pPr marL="518160" lvl="1" indent="-259080">
              <a:lnSpc>
                <a:spcPts val="3359"/>
              </a:lnSpc>
              <a:buFont typeface="Arial"/>
              <a:buChar char="•"/>
            </a:pPr>
            <a:r>
              <a:rPr lang="en-US" sz="2400">
                <a:solidFill>
                  <a:srgbClr val="000000"/>
                </a:solidFill>
                <a:latin typeface="Montserrat Bold"/>
              </a:rPr>
              <a:t>If the tool has a retractable blade, retract it immediately after use, and retract it fully. Similarly, close scissors or snips when not in use. </a:t>
            </a:r>
          </a:p>
        </p:txBody>
      </p:sp>
      <p:sp>
        <p:nvSpPr>
          <p:cNvPr id="12" name="TextBox 12"/>
          <p:cNvSpPr txBox="1"/>
          <p:nvPr/>
        </p:nvSpPr>
        <p:spPr>
          <a:xfrm>
            <a:off x="2413334" y="609609"/>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Bladed Tool</a:t>
            </a:r>
          </a:p>
        </p:txBody>
      </p:sp>
      <p:sp>
        <p:nvSpPr>
          <p:cNvPr id="13" name="TextBox 13"/>
          <p:cNvSpPr txBox="1"/>
          <p:nvPr/>
        </p:nvSpPr>
        <p:spPr>
          <a:xfrm>
            <a:off x="6593952" y="609609"/>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24394" y="397460"/>
            <a:ext cx="11009228" cy="9509409"/>
            <a:chOff x="0" y="0"/>
            <a:chExt cx="4215262" cy="3641005"/>
          </a:xfrm>
        </p:grpSpPr>
        <p:sp>
          <p:nvSpPr>
            <p:cNvPr id="5" name="Freeform 5"/>
            <p:cNvSpPr/>
            <p:nvPr/>
          </p:nvSpPr>
          <p:spPr>
            <a:xfrm>
              <a:off x="0" y="0"/>
              <a:ext cx="4215262" cy="3641005"/>
            </a:xfrm>
            <a:custGeom>
              <a:avLst/>
              <a:gdLst/>
              <a:ahLst/>
              <a:cxnLst/>
              <a:rect l="l" t="t" r="r" b="b"/>
              <a:pathLst>
                <a:path w="4215262" h="3641005">
                  <a:moveTo>
                    <a:pt x="4090802" y="3641005"/>
                  </a:moveTo>
                  <a:lnTo>
                    <a:pt x="124460" y="3641005"/>
                  </a:lnTo>
                  <a:cubicBezTo>
                    <a:pt x="55880" y="3641005"/>
                    <a:pt x="0" y="3585125"/>
                    <a:pt x="0" y="3516545"/>
                  </a:cubicBezTo>
                  <a:lnTo>
                    <a:pt x="0" y="124460"/>
                  </a:lnTo>
                  <a:cubicBezTo>
                    <a:pt x="0" y="55880"/>
                    <a:pt x="55880" y="0"/>
                    <a:pt x="124460" y="0"/>
                  </a:cubicBezTo>
                  <a:lnTo>
                    <a:pt x="4090803" y="0"/>
                  </a:lnTo>
                  <a:cubicBezTo>
                    <a:pt x="4159383" y="0"/>
                    <a:pt x="4215262" y="55880"/>
                    <a:pt x="4215262" y="124460"/>
                  </a:cubicBezTo>
                  <a:lnTo>
                    <a:pt x="4215262" y="3516545"/>
                  </a:lnTo>
                  <a:cubicBezTo>
                    <a:pt x="4215262" y="3585125"/>
                    <a:pt x="4159383" y="3641005"/>
                    <a:pt x="4090803" y="3641005"/>
                  </a:cubicBezTo>
                  <a:close/>
                </a:path>
              </a:pathLst>
            </a:custGeom>
            <a:solidFill>
              <a:srgbClr val="FF8800"/>
            </a:solidFill>
          </p:spPr>
          <p:txBody>
            <a:bodyPr/>
            <a:lstStyle/>
            <a:p>
              <a:endParaRPr lang="en-US"/>
            </a:p>
          </p:txBody>
        </p:sp>
      </p:grpSp>
      <p:sp>
        <p:nvSpPr>
          <p:cNvPr id="8" name="TextBox 8"/>
          <p:cNvSpPr txBox="1"/>
          <p:nvPr/>
        </p:nvSpPr>
        <p:spPr>
          <a:xfrm>
            <a:off x="563957" y="435560"/>
            <a:ext cx="5303073"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Bladed Tool</a:t>
            </a:r>
          </a:p>
        </p:txBody>
      </p:sp>
      <p:sp>
        <p:nvSpPr>
          <p:cNvPr id="9" name="TextBox 9"/>
          <p:cNvSpPr txBox="1"/>
          <p:nvPr/>
        </p:nvSpPr>
        <p:spPr>
          <a:xfrm>
            <a:off x="563957" y="1349943"/>
            <a:ext cx="5303073"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10" name="TextBox 10"/>
          <p:cNvSpPr txBox="1"/>
          <p:nvPr/>
        </p:nvSpPr>
        <p:spPr>
          <a:xfrm>
            <a:off x="7326347" y="637633"/>
            <a:ext cx="10005322" cy="8989411"/>
          </a:xfrm>
          <a:prstGeom prst="rect">
            <a:avLst/>
          </a:prstGeom>
        </p:spPr>
        <p:txBody>
          <a:bodyPr lIns="0" tIns="0" rIns="0" bIns="0" rtlCol="0" anchor="t">
            <a:spAutoFit/>
          </a:bodyPr>
          <a:lstStyle/>
          <a:p>
            <a:pPr marL="410216" lvl="1" indent="-205108">
              <a:lnSpc>
                <a:spcPts val="2660"/>
              </a:lnSpc>
              <a:buFont typeface="Arial"/>
              <a:buChar char="•"/>
            </a:pPr>
            <a:r>
              <a:rPr lang="en-US" sz="1900">
                <a:solidFill>
                  <a:srgbClr val="FFFFFF"/>
                </a:solidFill>
                <a:latin typeface="Montserrat Bold"/>
              </a:rPr>
              <a:t>Follow the manufacturer's instruction manual when you operate,              clean and maintain the equipment.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Make sure that all guards and safety devices are in place and                 functioning properly.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Make sure cutting blades are sharp.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Keep your hands away from the edges of cutting blades – make sure you can see both your hands (and all your fingers) as well as the cutting blades. Keep your eyes on the item you are cutting and know where your fingers are in relation to the blade.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Keep your hands away from all moving parts and avoid cleaning or brushing off moving parts such as cutting blades.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Turn off and unplug the equipment before trying to dislodge items and before disassembling and cleaning.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Put all guards and safety devices back in place after cleaning.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If there are moving parts, cover or tie back your hair, tuck in loose or frayed clothing and remove your gloves and jewelry.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Do not bypass any guards or safety devices. </a:t>
            </a:r>
          </a:p>
          <a:p>
            <a:pPr>
              <a:lnSpc>
                <a:spcPts val="2660"/>
              </a:lnSpc>
            </a:pPr>
            <a:endParaRPr lang="en-US" sz="1900">
              <a:solidFill>
                <a:srgbClr val="FFFFFF"/>
              </a:solidFill>
              <a:latin typeface="Montserrat Bold"/>
            </a:endParaRPr>
          </a:p>
          <a:p>
            <a:pPr marL="410216" lvl="1" indent="-205108">
              <a:lnSpc>
                <a:spcPts val="2660"/>
              </a:lnSpc>
              <a:buFont typeface="Arial"/>
              <a:buChar char="•"/>
            </a:pPr>
            <a:r>
              <a:rPr lang="en-US" sz="1900">
                <a:solidFill>
                  <a:srgbClr val="FFFFFF"/>
                </a:solidFill>
                <a:latin typeface="Montserrat Bold"/>
              </a:rPr>
              <a:t>Do not operate the equipment if you feel tired or unwell.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507067" y="2278404"/>
            <a:ext cx="3816577" cy="5817601"/>
            <a:chOff x="0" y="0"/>
            <a:chExt cx="1461308" cy="2227469"/>
          </a:xfrm>
        </p:grpSpPr>
        <p:sp>
          <p:nvSpPr>
            <p:cNvPr id="6" name="Freeform 6"/>
            <p:cNvSpPr/>
            <p:nvPr/>
          </p:nvSpPr>
          <p:spPr>
            <a:xfrm>
              <a:off x="0" y="0"/>
              <a:ext cx="1461308" cy="2227469"/>
            </a:xfrm>
            <a:custGeom>
              <a:avLst/>
              <a:gdLst/>
              <a:ahLst/>
              <a:cxnLst/>
              <a:rect l="l" t="t" r="r" b="b"/>
              <a:pathLst>
                <a:path w="1461308" h="2227469">
                  <a:moveTo>
                    <a:pt x="1336848" y="2227469"/>
                  </a:moveTo>
                  <a:lnTo>
                    <a:pt x="124460" y="2227469"/>
                  </a:lnTo>
                  <a:cubicBezTo>
                    <a:pt x="55880" y="2227469"/>
                    <a:pt x="0" y="2171589"/>
                    <a:pt x="0" y="2103009"/>
                  </a:cubicBezTo>
                  <a:lnTo>
                    <a:pt x="0" y="124460"/>
                  </a:lnTo>
                  <a:cubicBezTo>
                    <a:pt x="0" y="55880"/>
                    <a:pt x="55880" y="0"/>
                    <a:pt x="124460" y="0"/>
                  </a:cubicBezTo>
                  <a:lnTo>
                    <a:pt x="1336848" y="0"/>
                  </a:lnTo>
                  <a:cubicBezTo>
                    <a:pt x="1405428" y="0"/>
                    <a:pt x="1461308" y="55880"/>
                    <a:pt x="1461308" y="124460"/>
                  </a:cubicBezTo>
                  <a:lnTo>
                    <a:pt x="1461308" y="2103009"/>
                  </a:lnTo>
                  <a:cubicBezTo>
                    <a:pt x="1461308" y="2171589"/>
                    <a:pt x="1405428" y="2227469"/>
                    <a:pt x="1336848" y="2227469"/>
                  </a:cubicBezTo>
                  <a:close/>
                </a:path>
              </a:pathLst>
            </a:custGeom>
            <a:solidFill>
              <a:srgbClr val="FF8800"/>
            </a:solidFill>
          </p:spPr>
          <p:txBody>
            <a:bodyPr/>
            <a:lstStyle/>
            <a:p>
              <a:endParaRPr lang="en-US"/>
            </a:p>
          </p:txBody>
        </p:sp>
      </p:grpSp>
      <p:grpSp>
        <p:nvGrpSpPr>
          <p:cNvPr id="7" name="Group 7"/>
          <p:cNvGrpSpPr/>
          <p:nvPr/>
        </p:nvGrpSpPr>
        <p:grpSpPr>
          <a:xfrm>
            <a:off x="8559047" y="2278404"/>
            <a:ext cx="3606994" cy="5817601"/>
            <a:chOff x="0" y="0"/>
            <a:chExt cx="1381062" cy="2227469"/>
          </a:xfrm>
        </p:grpSpPr>
        <p:sp>
          <p:nvSpPr>
            <p:cNvPr id="8" name="Freeform 8"/>
            <p:cNvSpPr/>
            <p:nvPr/>
          </p:nvSpPr>
          <p:spPr>
            <a:xfrm>
              <a:off x="0" y="0"/>
              <a:ext cx="1381062" cy="2227469"/>
            </a:xfrm>
            <a:custGeom>
              <a:avLst/>
              <a:gdLst/>
              <a:ahLst/>
              <a:cxnLst/>
              <a:rect l="l" t="t" r="r" b="b"/>
              <a:pathLst>
                <a:path w="1381062" h="2227469">
                  <a:moveTo>
                    <a:pt x="1256602" y="2227469"/>
                  </a:moveTo>
                  <a:lnTo>
                    <a:pt x="124460" y="2227469"/>
                  </a:lnTo>
                  <a:cubicBezTo>
                    <a:pt x="55880" y="2227469"/>
                    <a:pt x="0" y="2171589"/>
                    <a:pt x="0" y="2103009"/>
                  </a:cubicBezTo>
                  <a:lnTo>
                    <a:pt x="0" y="124460"/>
                  </a:lnTo>
                  <a:cubicBezTo>
                    <a:pt x="0" y="55880"/>
                    <a:pt x="55880" y="0"/>
                    <a:pt x="124460" y="0"/>
                  </a:cubicBezTo>
                  <a:lnTo>
                    <a:pt x="1256602" y="0"/>
                  </a:lnTo>
                  <a:cubicBezTo>
                    <a:pt x="1325182" y="0"/>
                    <a:pt x="1381062" y="55880"/>
                    <a:pt x="1381062" y="124460"/>
                  </a:cubicBezTo>
                  <a:lnTo>
                    <a:pt x="1381062" y="2103009"/>
                  </a:lnTo>
                  <a:cubicBezTo>
                    <a:pt x="1381062" y="2171589"/>
                    <a:pt x="1325182" y="2227469"/>
                    <a:pt x="1256602" y="2227469"/>
                  </a:cubicBezTo>
                  <a:close/>
                </a:path>
              </a:pathLst>
            </a:custGeom>
            <a:solidFill>
              <a:srgbClr val="01A6CC"/>
            </a:solidFill>
          </p:spPr>
          <p:txBody>
            <a:bodyPr/>
            <a:lstStyle/>
            <a:p>
              <a:endParaRPr lang="en-US"/>
            </a:p>
          </p:txBody>
        </p:sp>
      </p:grpSp>
      <p:sp>
        <p:nvSpPr>
          <p:cNvPr id="13" name="TextBox 13"/>
          <p:cNvSpPr txBox="1"/>
          <p:nvPr/>
        </p:nvSpPr>
        <p:spPr>
          <a:xfrm>
            <a:off x="664669" y="862126"/>
            <a:ext cx="4190957"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Conclusion</a:t>
            </a:r>
          </a:p>
        </p:txBody>
      </p:sp>
      <p:sp>
        <p:nvSpPr>
          <p:cNvPr id="14" name="TextBox 14"/>
          <p:cNvSpPr txBox="1"/>
          <p:nvPr/>
        </p:nvSpPr>
        <p:spPr>
          <a:xfrm>
            <a:off x="2580841" y="8806901"/>
            <a:ext cx="9759688" cy="530834"/>
          </a:xfrm>
          <a:prstGeom prst="rect">
            <a:avLst/>
          </a:prstGeom>
        </p:spPr>
        <p:txBody>
          <a:bodyPr lIns="0" tIns="0" rIns="0" bIns="0" rtlCol="0" anchor="t">
            <a:spAutoFit/>
          </a:bodyPr>
          <a:lstStyle/>
          <a:p>
            <a:pPr>
              <a:lnSpc>
                <a:spcPts val="4339"/>
              </a:lnSpc>
            </a:pPr>
            <a:r>
              <a:rPr lang="en-US" sz="3099">
                <a:solidFill>
                  <a:srgbClr val="000000"/>
                </a:solidFill>
                <a:latin typeface="Montserrat Bold"/>
              </a:rPr>
              <a:t>Understand inherent environmental risks.</a:t>
            </a:r>
          </a:p>
        </p:txBody>
      </p:sp>
      <p:grpSp>
        <p:nvGrpSpPr>
          <p:cNvPr id="15" name="Group 15"/>
          <p:cNvGrpSpPr/>
          <p:nvPr/>
        </p:nvGrpSpPr>
        <p:grpSpPr>
          <a:xfrm>
            <a:off x="614426" y="2278404"/>
            <a:ext cx="3657238" cy="5817601"/>
            <a:chOff x="0" y="0"/>
            <a:chExt cx="1400300" cy="2227469"/>
          </a:xfrm>
        </p:grpSpPr>
        <p:sp>
          <p:nvSpPr>
            <p:cNvPr id="16" name="Freeform 16"/>
            <p:cNvSpPr/>
            <p:nvPr/>
          </p:nvSpPr>
          <p:spPr>
            <a:xfrm>
              <a:off x="0" y="0"/>
              <a:ext cx="1400300" cy="2227469"/>
            </a:xfrm>
            <a:custGeom>
              <a:avLst/>
              <a:gdLst/>
              <a:ahLst/>
              <a:cxnLst/>
              <a:rect l="l" t="t" r="r" b="b"/>
              <a:pathLst>
                <a:path w="1400300" h="2227469">
                  <a:moveTo>
                    <a:pt x="1275840" y="2227469"/>
                  </a:moveTo>
                  <a:lnTo>
                    <a:pt x="124460" y="2227469"/>
                  </a:lnTo>
                  <a:cubicBezTo>
                    <a:pt x="55880" y="2227469"/>
                    <a:pt x="0" y="2171589"/>
                    <a:pt x="0" y="2103009"/>
                  </a:cubicBezTo>
                  <a:lnTo>
                    <a:pt x="0" y="124460"/>
                  </a:lnTo>
                  <a:cubicBezTo>
                    <a:pt x="0" y="55880"/>
                    <a:pt x="55880" y="0"/>
                    <a:pt x="124460" y="0"/>
                  </a:cubicBezTo>
                  <a:lnTo>
                    <a:pt x="1275840" y="0"/>
                  </a:lnTo>
                  <a:cubicBezTo>
                    <a:pt x="1344420" y="0"/>
                    <a:pt x="1400300" y="55880"/>
                    <a:pt x="1400300" y="124460"/>
                  </a:cubicBezTo>
                  <a:lnTo>
                    <a:pt x="1400300" y="2103009"/>
                  </a:lnTo>
                  <a:cubicBezTo>
                    <a:pt x="1400300" y="2171589"/>
                    <a:pt x="1344420" y="2227469"/>
                    <a:pt x="1275840" y="2227469"/>
                  </a:cubicBezTo>
                  <a:close/>
                </a:path>
              </a:pathLst>
            </a:custGeom>
            <a:solidFill>
              <a:srgbClr val="01A6CC"/>
            </a:solidFill>
          </p:spPr>
          <p:txBody>
            <a:bodyPr/>
            <a:lstStyle/>
            <a:p>
              <a:endParaRPr lang="en-US"/>
            </a:p>
          </p:txBody>
        </p:sp>
      </p:grpSp>
      <p:sp>
        <p:nvSpPr>
          <p:cNvPr id="17" name="TextBox 17"/>
          <p:cNvSpPr txBox="1"/>
          <p:nvPr/>
        </p:nvSpPr>
        <p:spPr>
          <a:xfrm>
            <a:off x="1016293" y="2531317"/>
            <a:ext cx="2853502" cy="5273674"/>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No matter where </a:t>
            </a:r>
          </a:p>
          <a:p>
            <a:pPr algn="ctr">
              <a:lnSpc>
                <a:spcPts val="2800"/>
              </a:lnSpc>
            </a:pPr>
            <a:r>
              <a:rPr lang="en-US" sz="2000">
                <a:solidFill>
                  <a:srgbClr val="FFFFFF"/>
                </a:solidFill>
                <a:latin typeface="Montserrat Bold"/>
              </a:rPr>
              <a:t>you are or what activity you are engaging in, make sure you know and understand </a:t>
            </a:r>
          </a:p>
          <a:p>
            <a:pPr algn="ctr">
              <a:lnSpc>
                <a:spcPts val="2800"/>
              </a:lnSpc>
            </a:pPr>
            <a:r>
              <a:rPr lang="en-US" sz="2000">
                <a:solidFill>
                  <a:srgbClr val="FFFFFF"/>
                </a:solidFill>
                <a:latin typeface="Montserrat Bold"/>
              </a:rPr>
              <a:t>the inherent environmental risks of that region, especially if you are new to or unfamiliar with the region. Threats vary depending on </a:t>
            </a:r>
          </a:p>
          <a:p>
            <a:pPr algn="ctr">
              <a:lnSpc>
                <a:spcPts val="2800"/>
              </a:lnSpc>
            </a:pPr>
            <a:r>
              <a:rPr lang="en-US" sz="2000">
                <a:solidFill>
                  <a:srgbClr val="FFFFFF"/>
                </a:solidFill>
                <a:latin typeface="Montserrat Bold"/>
              </a:rPr>
              <a:t>the locale. </a:t>
            </a:r>
          </a:p>
        </p:txBody>
      </p:sp>
      <p:sp>
        <p:nvSpPr>
          <p:cNvPr id="18" name="TextBox 18"/>
          <p:cNvSpPr txBox="1"/>
          <p:nvPr/>
        </p:nvSpPr>
        <p:spPr>
          <a:xfrm>
            <a:off x="5053689" y="2707912"/>
            <a:ext cx="2723332" cy="4920484"/>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Familiarize yourself with climate, local wildlife and any potential threats or dangerous situations specific to that activity and location. Make sure you have identified avenues for medical treatment (nearby hospitals) and always prepare for the unexpected.</a:t>
            </a:r>
          </a:p>
        </p:txBody>
      </p:sp>
      <p:sp>
        <p:nvSpPr>
          <p:cNvPr id="19" name="TextBox 19"/>
          <p:cNvSpPr txBox="1"/>
          <p:nvPr/>
        </p:nvSpPr>
        <p:spPr>
          <a:xfrm>
            <a:off x="8920295" y="2531317"/>
            <a:ext cx="2884498" cy="5273674"/>
          </a:xfrm>
          <a:prstGeom prst="rect">
            <a:avLst/>
          </a:prstGeom>
        </p:spPr>
        <p:txBody>
          <a:bodyPr lIns="0" tIns="0" rIns="0" bIns="0" rtlCol="0" anchor="t">
            <a:spAutoFit/>
          </a:bodyPr>
          <a:lstStyle/>
          <a:p>
            <a:pPr algn="ctr">
              <a:lnSpc>
                <a:spcPts val="2800"/>
              </a:lnSpc>
            </a:pPr>
            <a:r>
              <a:rPr lang="en-US" sz="2000">
                <a:solidFill>
                  <a:srgbClr val="FFFFFF"/>
                </a:solidFill>
                <a:latin typeface="Montserrat Bold"/>
              </a:rPr>
              <a:t>If you get hurt, seek medical attention as soon as possible, even if the injury appears mild. Let a medical professional assess the likelihood of additional symptoms that may not be experienced or develop. For example, a head injury may have unseen symptoms at onset or appear later.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17516" y="1924375"/>
            <a:ext cx="14852969" cy="7520785"/>
          </a:xfrm>
          <a:prstGeom prst="rect">
            <a:avLst/>
          </a:prstGeom>
        </p:spPr>
        <p:txBody>
          <a:bodyPr lIns="0" tIns="0" rIns="0" bIns="0" rtlCol="0" anchor="t">
            <a:spAutoFit/>
          </a:bodyPr>
          <a:lstStyle/>
          <a:p>
            <a:pPr>
              <a:lnSpc>
                <a:spcPts val="3359"/>
              </a:lnSpc>
            </a:pPr>
            <a:r>
              <a:rPr lang="en-US" sz="2400">
                <a:solidFill>
                  <a:srgbClr val="000000"/>
                </a:solidFill>
                <a:latin typeface="Montserrat Bold"/>
              </a:rPr>
              <a:t>Sport, Class C, RMI ID #598153: </a:t>
            </a:r>
            <a:r>
              <a:rPr lang="en-US" sz="2400">
                <a:solidFill>
                  <a:srgbClr val="000000"/>
                </a:solidFill>
                <a:latin typeface="Montserrat"/>
              </a:rPr>
              <a:t>Playing tennis and jumped to hit the ball in the air. Landed on the side of their right foot and fractured right ankle.</a:t>
            </a:r>
          </a:p>
          <a:p>
            <a:pPr>
              <a:lnSpc>
                <a:spcPts val="3359"/>
              </a:lnSpc>
            </a:pPr>
            <a:endParaRPr lang="en-US" sz="2400">
              <a:solidFill>
                <a:srgbClr val="000000"/>
              </a:solidFill>
              <a:latin typeface="Montserrat"/>
            </a:endParaRPr>
          </a:p>
          <a:p>
            <a:pPr>
              <a:lnSpc>
                <a:spcPts val="3359"/>
              </a:lnSpc>
            </a:pPr>
            <a:r>
              <a:rPr lang="en-US" sz="2400">
                <a:solidFill>
                  <a:srgbClr val="000000"/>
                </a:solidFill>
                <a:latin typeface="Montserrat Bold"/>
              </a:rPr>
              <a:t>Bicycling, Class C, RMI ID #714805:</a:t>
            </a:r>
            <a:r>
              <a:rPr lang="en-US" sz="2400">
                <a:solidFill>
                  <a:srgbClr val="000000"/>
                </a:solidFill>
                <a:latin typeface="Montserrat"/>
              </a:rPr>
              <a:t>  Riding bicycle from work to barracks.  Fell off bicycle and punctured abdomen with left handlebar. Another individual discovered the injured person laying in the middle of the road. Treated at hospital and released the following day, 4 lost workdays.</a:t>
            </a:r>
          </a:p>
          <a:p>
            <a:pPr>
              <a:lnSpc>
                <a:spcPts val="3359"/>
              </a:lnSpc>
            </a:pPr>
            <a:endParaRPr lang="en-US" sz="2400">
              <a:solidFill>
                <a:srgbClr val="000000"/>
              </a:solidFill>
              <a:latin typeface="Montserrat"/>
            </a:endParaRPr>
          </a:p>
          <a:p>
            <a:pPr>
              <a:lnSpc>
                <a:spcPts val="3359"/>
              </a:lnSpc>
            </a:pPr>
            <a:r>
              <a:rPr lang="en-US" sz="2400">
                <a:solidFill>
                  <a:srgbClr val="000000"/>
                </a:solidFill>
                <a:latin typeface="Montserrat Bold"/>
              </a:rPr>
              <a:t>PMV-4, Class C, RMI ID #5562867: </a:t>
            </a:r>
            <a:r>
              <a:rPr lang="en-US" sz="2400">
                <a:solidFill>
                  <a:srgbClr val="000000"/>
                </a:solidFill>
                <a:latin typeface="Montserrat"/>
              </a:rPr>
              <a:t>Fell asleep at wheel. Single car crash. Car destroyed. Fractured finger and lacerations to forehead; 14 days SIQ.</a:t>
            </a:r>
          </a:p>
          <a:p>
            <a:pPr>
              <a:lnSpc>
                <a:spcPts val="3359"/>
              </a:lnSpc>
            </a:pPr>
            <a:endParaRPr lang="en-US" sz="2400">
              <a:solidFill>
                <a:srgbClr val="000000"/>
              </a:solidFill>
              <a:latin typeface="Montserrat"/>
            </a:endParaRPr>
          </a:p>
          <a:p>
            <a:pPr>
              <a:lnSpc>
                <a:spcPts val="3359"/>
              </a:lnSpc>
            </a:pPr>
            <a:r>
              <a:rPr lang="en-US" sz="2400">
                <a:solidFill>
                  <a:srgbClr val="000000"/>
                </a:solidFill>
                <a:latin typeface="Montserrat Bold"/>
              </a:rPr>
              <a:t>Rock Climbing, C, RMI ID #140562: </a:t>
            </a:r>
            <a:r>
              <a:rPr lang="en-US" sz="2400">
                <a:solidFill>
                  <a:srgbClr val="000000"/>
                </a:solidFill>
                <a:latin typeface="Montserrat"/>
              </a:rPr>
              <a:t>Fell 40 feet at indoor rock-climbing facility; multiple injuries; 12 days hospitalized, 10 weeks limited light duty.</a:t>
            </a:r>
          </a:p>
          <a:p>
            <a:pPr>
              <a:lnSpc>
                <a:spcPts val="3359"/>
              </a:lnSpc>
            </a:pPr>
            <a:endParaRPr lang="en-US" sz="2400">
              <a:solidFill>
                <a:srgbClr val="000000"/>
              </a:solidFill>
              <a:latin typeface="Montserrat"/>
            </a:endParaRPr>
          </a:p>
          <a:p>
            <a:pPr>
              <a:lnSpc>
                <a:spcPts val="3359"/>
              </a:lnSpc>
            </a:pPr>
            <a:r>
              <a:rPr lang="en-US" sz="2400">
                <a:solidFill>
                  <a:srgbClr val="000000"/>
                </a:solidFill>
                <a:latin typeface="Montserrat Bold"/>
              </a:rPr>
              <a:t>Swimming, Class C, RMI ID #906097: </a:t>
            </a:r>
            <a:r>
              <a:rPr lang="en-US" sz="2400">
                <a:solidFill>
                  <a:srgbClr val="000000"/>
                </a:solidFill>
                <a:latin typeface="Montserrat"/>
              </a:rPr>
              <a:t> Swimming and hit head on the wall of the pool; </a:t>
            </a:r>
          </a:p>
          <a:p>
            <a:pPr>
              <a:lnSpc>
                <a:spcPts val="3359"/>
              </a:lnSpc>
            </a:pPr>
            <a:r>
              <a:rPr lang="en-US" sz="2400">
                <a:solidFill>
                  <a:srgbClr val="000000"/>
                </a:solidFill>
                <a:latin typeface="Montserrat"/>
              </a:rPr>
              <a:t>head injury, Concussion protocol.</a:t>
            </a:r>
          </a:p>
          <a:p>
            <a:pPr>
              <a:lnSpc>
                <a:spcPts val="3359"/>
              </a:lnSpc>
            </a:pPr>
            <a:r>
              <a:rPr lang="en-US" sz="2400">
                <a:solidFill>
                  <a:srgbClr val="000000"/>
                </a:solidFill>
                <a:latin typeface="Montserrat"/>
              </a:rPr>
              <a:t> </a:t>
            </a:r>
          </a:p>
          <a:p>
            <a:pPr>
              <a:lnSpc>
                <a:spcPts val="3359"/>
              </a:lnSpc>
            </a:pPr>
            <a:r>
              <a:rPr lang="en-US" sz="2400">
                <a:solidFill>
                  <a:srgbClr val="000000"/>
                </a:solidFill>
                <a:latin typeface="Montserrat Bold"/>
              </a:rPr>
              <a:t>Running, C, RMI ID #295705:</a:t>
            </a:r>
            <a:r>
              <a:rPr lang="en-US" sz="2400">
                <a:solidFill>
                  <a:srgbClr val="000000"/>
                </a:solidFill>
                <a:latin typeface="Montserrat"/>
              </a:rPr>
              <a:t> While running; tripped over concrete curb, fell and hit head on concrete bollard; concussion, cuts to forehead, received sutures and 30 days LLD. </a:t>
            </a:r>
          </a:p>
        </p:txBody>
      </p:sp>
      <p:sp>
        <p:nvSpPr>
          <p:cNvPr id="3" name="Freeform 3"/>
          <p:cNvSpPr/>
          <p:nvPr/>
        </p:nvSpPr>
        <p:spPr>
          <a:xfrm rot="-8639330" flipH="1">
            <a:off x="17782398" y="-2147191"/>
            <a:ext cx="1297121" cy="3774692"/>
          </a:xfrm>
          <a:custGeom>
            <a:avLst/>
            <a:gdLst/>
            <a:ahLst/>
            <a:cxnLst/>
            <a:rect l="l" t="t" r="r" b="b"/>
            <a:pathLst>
              <a:path w="1297121" h="3774692">
                <a:moveTo>
                  <a:pt x="1297122" y="0"/>
                </a:moveTo>
                <a:lnTo>
                  <a:pt x="0" y="0"/>
                </a:lnTo>
                <a:lnTo>
                  <a:pt x="0" y="3774692"/>
                </a:lnTo>
                <a:lnTo>
                  <a:pt x="1297122" y="3774692"/>
                </a:lnTo>
                <a:lnTo>
                  <a:pt x="12971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7009330" flipH="1">
            <a:off x="15364364" y="-1674746"/>
            <a:ext cx="1197410" cy="3484525"/>
          </a:xfrm>
          <a:custGeom>
            <a:avLst/>
            <a:gdLst/>
            <a:ahLst/>
            <a:cxnLst/>
            <a:rect l="l" t="t" r="r" b="b"/>
            <a:pathLst>
              <a:path w="1197410" h="3484525">
                <a:moveTo>
                  <a:pt x="1197409" y="0"/>
                </a:moveTo>
                <a:lnTo>
                  <a:pt x="0" y="0"/>
                </a:lnTo>
                <a:lnTo>
                  <a:pt x="0" y="3484525"/>
                </a:lnTo>
                <a:lnTo>
                  <a:pt x="1197409" y="3484525"/>
                </a:lnTo>
                <a:lnTo>
                  <a:pt x="119740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8426363" flipH="1">
            <a:off x="-1021318" y="-2604666"/>
            <a:ext cx="1620947" cy="4717041"/>
          </a:xfrm>
          <a:custGeom>
            <a:avLst/>
            <a:gdLst/>
            <a:ahLst/>
            <a:cxnLst/>
            <a:rect l="l" t="t" r="r" b="b"/>
            <a:pathLst>
              <a:path w="1620947" h="4717041">
                <a:moveTo>
                  <a:pt x="1620946" y="0"/>
                </a:moveTo>
                <a:lnTo>
                  <a:pt x="0" y="0"/>
                </a:lnTo>
                <a:lnTo>
                  <a:pt x="0" y="4717041"/>
                </a:lnTo>
                <a:lnTo>
                  <a:pt x="1620946" y="4717041"/>
                </a:lnTo>
                <a:lnTo>
                  <a:pt x="162094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8841619" flipH="1">
            <a:off x="-801144" y="-263710"/>
            <a:ext cx="1313969" cy="3823720"/>
          </a:xfrm>
          <a:custGeom>
            <a:avLst/>
            <a:gdLst/>
            <a:ahLst/>
            <a:cxnLst/>
            <a:rect l="l" t="t" r="r" b="b"/>
            <a:pathLst>
              <a:path w="1313969" h="3823720">
                <a:moveTo>
                  <a:pt x="1313969" y="0"/>
                </a:moveTo>
                <a:lnTo>
                  <a:pt x="0" y="0"/>
                </a:lnTo>
                <a:lnTo>
                  <a:pt x="0" y="3823721"/>
                </a:lnTo>
                <a:lnTo>
                  <a:pt x="1313969" y="3823721"/>
                </a:lnTo>
                <a:lnTo>
                  <a:pt x="131396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814881" y="58787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RMI Mishap</a:t>
            </a:r>
          </a:p>
        </p:txBody>
      </p:sp>
      <p:sp>
        <p:nvSpPr>
          <p:cNvPr id="8" name="TextBox 8"/>
          <p:cNvSpPr txBox="1"/>
          <p:nvPr/>
        </p:nvSpPr>
        <p:spPr>
          <a:xfrm>
            <a:off x="5684442" y="578348"/>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Examples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1A6CC"/>
        </a:solidFill>
        <a:effectLst/>
      </p:bgPr>
    </p:bg>
    <p:spTree>
      <p:nvGrpSpPr>
        <p:cNvPr id="1" name=""/>
        <p:cNvGrpSpPr/>
        <p:nvPr/>
      </p:nvGrpSpPr>
      <p:grpSpPr>
        <a:xfrm>
          <a:off x="0" y="0"/>
          <a:ext cx="0" cy="0"/>
          <a:chOff x="0" y="0"/>
          <a:chExt cx="0" cy="0"/>
        </a:xfrm>
      </p:grpSpPr>
      <p:grpSp>
        <p:nvGrpSpPr>
          <p:cNvPr id="2" name="Group 2"/>
          <p:cNvGrpSpPr/>
          <p:nvPr/>
        </p:nvGrpSpPr>
        <p:grpSpPr>
          <a:xfrm>
            <a:off x="6400800" y="2646188"/>
            <a:ext cx="5351145" cy="5351145"/>
            <a:chOff x="0" y="0"/>
            <a:chExt cx="812800" cy="812800"/>
          </a:xfrm>
        </p:grpSpPr>
        <p:sp>
          <p:nvSpPr>
            <p:cNvPr id="3" name="Freeform 3"/>
            <p:cNvSpPr/>
            <p:nvPr/>
          </p:nvSpPr>
          <p:spPr>
            <a:xfrm>
              <a:off x="0" y="0"/>
              <a:ext cx="812800" cy="812800"/>
            </a:xfrm>
            <a:custGeom>
              <a:avLst/>
              <a:gdLst/>
              <a:ahLst/>
              <a:cxnLst/>
              <a:rect l="l" t="t" r="r" b="b"/>
              <a:pathLst>
                <a:path w="812800" h="812800">
                  <a:moveTo>
                    <a:pt x="73786" y="0"/>
                  </a:moveTo>
                  <a:lnTo>
                    <a:pt x="739014" y="0"/>
                  </a:lnTo>
                  <a:cubicBezTo>
                    <a:pt x="758583" y="0"/>
                    <a:pt x="777351" y="7774"/>
                    <a:pt x="791189" y="21611"/>
                  </a:cubicBezTo>
                  <a:cubicBezTo>
                    <a:pt x="805026" y="35449"/>
                    <a:pt x="812800" y="54217"/>
                    <a:pt x="812800" y="73786"/>
                  </a:cubicBezTo>
                  <a:lnTo>
                    <a:pt x="812800" y="739014"/>
                  </a:lnTo>
                  <a:cubicBezTo>
                    <a:pt x="812800" y="758583"/>
                    <a:pt x="805026" y="777351"/>
                    <a:pt x="791189" y="791189"/>
                  </a:cubicBezTo>
                  <a:cubicBezTo>
                    <a:pt x="777351" y="805026"/>
                    <a:pt x="758583" y="812800"/>
                    <a:pt x="739014" y="812800"/>
                  </a:cubicBezTo>
                  <a:lnTo>
                    <a:pt x="73786" y="812800"/>
                  </a:lnTo>
                  <a:cubicBezTo>
                    <a:pt x="54217" y="812800"/>
                    <a:pt x="35449" y="805026"/>
                    <a:pt x="21611" y="791189"/>
                  </a:cubicBezTo>
                  <a:cubicBezTo>
                    <a:pt x="7774" y="777351"/>
                    <a:pt x="0" y="758583"/>
                    <a:pt x="0" y="739014"/>
                  </a:cubicBezTo>
                  <a:lnTo>
                    <a:pt x="0" y="73786"/>
                  </a:lnTo>
                  <a:cubicBezTo>
                    <a:pt x="0" y="54217"/>
                    <a:pt x="7774" y="35449"/>
                    <a:pt x="21611" y="21611"/>
                  </a:cubicBezTo>
                  <a:cubicBezTo>
                    <a:pt x="35449" y="7774"/>
                    <a:pt x="54217" y="0"/>
                    <a:pt x="73786" y="0"/>
                  </a:cubicBezTo>
                  <a:close/>
                </a:path>
              </a:pathLst>
            </a:custGeom>
            <a:solidFill>
              <a:srgbClr val="FFFFFF"/>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6400747" y="2281711"/>
            <a:ext cx="5351251" cy="5715622"/>
          </a:xfrm>
          <a:custGeom>
            <a:avLst/>
            <a:gdLst/>
            <a:ahLst/>
            <a:cxnLst/>
            <a:rect l="l" t="t" r="r" b="b"/>
            <a:pathLst>
              <a:path w="5351251" h="5715622">
                <a:moveTo>
                  <a:pt x="0" y="0"/>
                </a:moveTo>
                <a:lnTo>
                  <a:pt x="5351251" y="0"/>
                </a:lnTo>
                <a:lnTo>
                  <a:pt x="5351251" y="5715622"/>
                </a:lnTo>
                <a:lnTo>
                  <a:pt x="0" y="5715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4078770" y="7705694"/>
            <a:ext cx="122046" cy="200900"/>
          </a:xfrm>
          <a:custGeom>
            <a:avLst/>
            <a:gdLst/>
            <a:ahLst/>
            <a:cxnLst/>
            <a:rect l="l" t="t" r="r" b="b"/>
            <a:pathLst>
              <a:path w="122046" h="200900">
                <a:moveTo>
                  <a:pt x="0" y="0"/>
                </a:moveTo>
                <a:lnTo>
                  <a:pt x="122046" y="0"/>
                </a:lnTo>
                <a:lnTo>
                  <a:pt x="122046" y="200899"/>
                </a:lnTo>
                <a:lnTo>
                  <a:pt x="0" y="2008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7"/>
          <p:cNvGrpSpPr/>
          <p:nvPr/>
        </p:nvGrpSpPr>
        <p:grpSpPr>
          <a:xfrm>
            <a:off x="6648121" y="2949642"/>
            <a:ext cx="4810125" cy="4810125"/>
            <a:chOff x="0" y="0"/>
            <a:chExt cx="6413500" cy="6413500"/>
          </a:xfrm>
        </p:grpSpPr>
        <p:sp>
          <p:nvSpPr>
            <p:cNvPr id="18" name="Freeform 18"/>
            <p:cNvSpPr/>
            <p:nvPr/>
          </p:nvSpPr>
          <p:spPr>
            <a:xfrm>
              <a:off x="0" y="0"/>
              <a:ext cx="6413500" cy="6413500"/>
            </a:xfrm>
            <a:custGeom>
              <a:avLst/>
              <a:gdLst/>
              <a:ahLst/>
              <a:cxnLst/>
              <a:rect l="l" t="t" r="r" b="b"/>
              <a:pathLst>
                <a:path w="6413500" h="6413500">
                  <a:moveTo>
                    <a:pt x="0" y="0"/>
                  </a:moveTo>
                  <a:lnTo>
                    <a:pt x="6413500" y="0"/>
                  </a:lnTo>
                  <a:lnTo>
                    <a:pt x="6413500" y="6413500"/>
                  </a:lnTo>
                  <a:lnTo>
                    <a:pt x="0" y="64135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19" name="Freeform 19"/>
          <p:cNvSpPr/>
          <p:nvPr/>
        </p:nvSpPr>
        <p:spPr>
          <a:xfrm>
            <a:off x="8609600" y="4928679"/>
            <a:ext cx="887168" cy="852051"/>
          </a:xfrm>
          <a:custGeom>
            <a:avLst/>
            <a:gdLst/>
            <a:ahLst/>
            <a:cxnLst/>
            <a:rect l="l" t="t" r="r" b="b"/>
            <a:pathLst>
              <a:path w="887168" h="852051">
                <a:moveTo>
                  <a:pt x="0" y="0"/>
                </a:moveTo>
                <a:lnTo>
                  <a:pt x="887168" y="0"/>
                </a:lnTo>
                <a:lnTo>
                  <a:pt x="887168" y="852051"/>
                </a:lnTo>
                <a:lnTo>
                  <a:pt x="0" y="852051"/>
                </a:lnTo>
                <a:lnTo>
                  <a:pt x="0" y="0"/>
                </a:lnTo>
                <a:close/>
              </a:path>
            </a:pathLst>
          </a:custGeom>
          <a:blipFill>
            <a:blip r:embed="rId8"/>
            <a:stretch>
              <a:fillRect/>
            </a:stretch>
          </a:blipFill>
        </p:spPr>
        <p:txBody>
          <a:bodyPr/>
          <a:lstStyle/>
          <a:p>
            <a:endParaRPr lang="en-US"/>
          </a:p>
        </p:txBody>
      </p:sp>
      <p:sp>
        <p:nvSpPr>
          <p:cNvPr id="20" name="TextBox 20"/>
          <p:cNvSpPr txBox="1"/>
          <p:nvPr/>
        </p:nvSpPr>
        <p:spPr>
          <a:xfrm>
            <a:off x="5465300" y="1085850"/>
            <a:ext cx="12459765" cy="961390"/>
          </a:xfrm>
          <a:prstGeom prst="rect">
            <a:avLst/>
          </a:prstGeom>
        </p:spPr>
        <p:txBody>
          <a:bodyPr lIns="0" tIns="0" rIns="0" bIns="0" rtlCol="0" anchor="t">
            <a:spAutoFit/>
          </a:bodyPr>
          <a:lstStyle/>
          <a:p>
            <a:pPr>
              <a:lnSpc>
                <a:spcPts val="7369"/>
              </a:lnSpc>
            </a:pPr>
            <a:r>
              <a:rPr lang="en-US" sz="6699">
                <a:solidFill>
                  <a:srgbClr val="E3E2E0"/>
                </a:solidFill>
                <a:latin typeface="Barlow Bold"/>
              </a:rPr>
              <a:t>NavalSafetyCommand.Navy.mil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614891" y="2541658"/>
            <a:ext cx="5268319" cy="1003300"/>
          </a:xfrm>
          <a:prstGeom prst="rect">
            <a:avLst/>
          </a:prstGeom>
        </p:spPr>
        <p:txBody>
          <a:bodyPr lIns="0" tIns="0" rIns="0" bIns="0" rtlCol="0" anchor="t">
            <a:spAutoFit/>
          </a:bodyPr>
          <a:lstStyle/>
          <a:p>
            <a:pPr algn="ctr">
              <a:lnSpc>
                <a:spcPts val="7699"/>
              </a:lnSpc>
            </a:pPr>
            <a:r>
              <a:rPr lang="en-US" sz="6999" dirty="0">
                <a:solidFill>
                  <a:srgbClr val="FFFFFF"/>
                </a:solidFill>
                <a:latin typeface="Barlow Bold"/>
              </a:rPr>
              <a:t>GET BETER</a:t>
            </a:r>
          </a:p>
        </p:txBody>
      </p:sp>
      <p:grpSp>
        <p:nvGrpSpPr>
          <p:cNvPr id="8" name="Group 8"/>
          <p:cNvGrpSpPr/>
          <p:nvPr/>
        </p:nvGrpSpPr>
        <p:grpSpPr>
          <a:xfrm>
            <a:off x="558095" y="3792608"/>
            <a:ext cx="9406775" cy="1894806"/>
            <a:chOff x="0" y="0"/>
            <a:chExt cx="3278559" cy="660400"/>
          </a:xfrm>
        </p:grpSpPr>
        <p:sp>
          <p:nvSpPr>
            <p:cNvPr id="9" name="Freeform 9"/>
            <p:cNvSpPr/>
            <p:nvPr/>
          </p:nvSpPr>
          <p:spPr>
            <a:xfrm>
              <a:off x="0" y="0"/>
              <a:ext cx="3278560" cy="660400"/>
            </a:xfrm>
            <a:custGeom>
              <a:avLst/>
              <a:gdLst/>
              <a:ahLst/>
              <a:cxnLst/>
              <a:rect l="l" t="t" r="r" b="b"/>
              <a:pathLst>
                <a:path w="3278560" h="660400">
                  <a:moveTo>
                    <a:pt x="3154099" y="660400"/>
                  </a:moveTo>
                  <a:lnTo>
                    <a:pt x="124460" y="660400"/>
                  </a:lnTo>
                  <a:cubicBezTo>
                    <a:pt x="55880" y="660400"/>
                    <a:pt x="0" y="604520"/>
                    <a:pt x="0" y="535940"/>
                  </a:cubicBezTo>
                  <a:lnTo>
                    <a:pt x="0" y="124460"/>
                  </a:lnTo>
                  <a:cubicBezTo>
                    <a:pt x="0" y="55880"/>
                    <a:pt x="55880" y="0"/>
                    <a:pt x="124460" y="0"/>
                  </a:cubicBezTo>
                  <a:lnTo>
                    <a:pt x="3154100" y="0"/>
                  </a:lnTo>
                  <a:cubicBezTo>
                    <a:pt x="3222679" y="0"/>
                    <a:pt x="3278560" y="55880"/>
                    <a:pt x="3278560" y="124460"/>
                  </a:cubicBezTo>
                  <a:lnTo>
                    <a:pt x="3278560" y="535940"/>
                  </a:lnTo>
                  <a:cubicBezTo>
                    <a:pt x="3278560" y="604520"/>
                    <a:pt x="3222679" y="660400"/>
                    <a:pt x="3154100" y="660400"/>
                  </a:cubicBezTo>
                  <a:close/>
                </a:path>
              </a:pathLst>
            </a:custGeom>
            <a:solidFill>
              <a:srgbClr val="FFFFFF"/>
            </a:solidFill>
          </p:spPr>
          <p:txBody>
            <a:bodyPr/>
            <a:lstStyle/>
            <a:p>
              <a:endParaRPr lang="en-US"/>
            </a:p>
          </p:txBody>
        </p:sp>
      </p:grpSp>
      <p:grpSp>
        <p:nvGrpSpPr>
          <p:cNvPr id="10" name="Group 10"/>
          <p:cNvGrpSpPr/>
          <p:nvPr/>
        </p:nvGrpSpPr>
        <p:grpSpPr>
          <a:xfrm>
            <a:off x="558095" y="5897206"/>
            <a:ext cx="9406775" cy="1894806"/>
            <a:chOff x="0" y="0"/>
            <a:chExt cx="3278559" cy="660400"/>
          </a:xfrm>
        </p:grpSpPr>
        <p:sp>
          <p:nvSpPr>
            <p:cNvPr id="11" name="Freeform 11"/>
            <p:cNvSpPr/>
            <p:nvPr/>
          </p:nvSpPr>
          <p:spPr>
            <a:xfrm>
              <a:off x="0" y="0"/>
              <a:ext cx="3278560" cy="660400"/>
            </a:xfrm>
            <a:custGeom>
              <a:avLst/>
              <a:gdLst/>
              <a:ahLst/>
              <a:cxnLst/>
              <a:rect l="l" t="t" r="r" b="b"/>
              <a:pathLst>
                <a:path w="3278560" h="660400">
                  <a:moveTo>
                    <a:pt x="3154099" y="660400"/>
                  </a:moveTo>
                  <a:lnTo>
                    <a:pt x="124460" y="660400"/>
                  </a:lnTo>
                  <a:cubicBezTo>
                    <a:pt x="55880" y="660400"/>
                    <a:pt x="0" y="604520"/>
                    <a:pt x="0" y="535940"/>
                  </a:cubicBezTo>
                  <a:lnTo>
                    <a:pt x="0" y="124460"/>
                  </a:lnTo>
                  <a:cubicBezTo>
                    <a:pt x="0" y="55880"/>
                    <a:pt x="55880" y="0"/>
                    <a:pt x="124460" y="0"/>
                  </a:cubicBezTo>
                  <a:lnTo>
                    <a:pt x="3154100" y="0"/>
                  </a:lnTo>
                  <a:cubicBezTo>
                    <a:pt x="3222679" y="0"/>
                    <a:pt x="3278560" y="55880"/>
                    <a:pt x="3278560" y="124460"/>
                  </a:cubicBezTo>
                  <a:lnTo>
                    <a:pt x="3278560" y="535940"/>
                  </a:lnTo>
                  <a:cubicBezTo>
                    <a:pt x="3278560" y="604520"/>
                    <a:pt x="3222679" y="660400"/>
                    <a:pt x="3154100" y="660400"/>
                  </a:cubicBezTo>
                  <a:close/>
                </a:path>
              </a:pathLst>
            </a:custGeom>
            <a:solidFill>
              <a:srgbClr val="FFFFFF"/>
            </a:solidFill>
          </p:spPr>
          <p:txBody>
            <a:bodyPr/>
            <a:lstStyle/>
            <a:p>
              <a:endParaRPr lang="en-US"/>
            </a:p>
          </p:txBody>
        </p:sp>
      </p:grpSp>
      <p:sp>
        <p:nvSpPr>
          <p:cNvPr id="14" name="TextBox 14"/>
          <p:cNvSpPr txBox="1"/>
          <p:nvPr/>
        </p:nvSpPr>
        <p:spPr>
          <a:xfrm>
            <a:off x="903282" y="6226119"/>
            <a:ext cx="8716402" cy="1189355"/>
          </a:xfrm>
          <a:prstGeom prst="rect">
            <a:avLst/>
          </a:prstGeom>
        </p:spPr>
        <p:txBody>
          <a:bodyPr lIns="0" tIns="0" rIns="0" bIns="0" rtlCol="0" anchor="t">
            <a:spAutoFit/>
          </a:bodyPr>
          <a:lstStyle/>
          <a:p>
            <a:pPr>
              <a:lnSpc>
                <a:spcPts val="3220"/>
              </a:lnSpc>
            </a:pPr>
            <a:r>
              <a:rPr lang="en-US" sz="2300">
                <a:solidFill>
                  <a:srgbClr val="000000"/>
                </a:solidFill>
                <a:latin typeface="Montserrat Bold"/>
              </a:rPr>
              <a:t>We must adopt a learning mindset and commit to work collaboratively to educate, inform and hold each other accountable for decisions we make.</a:t>
            </a:r>
          </a:p>
        </p:txBody>
      </p:sp>
      <p:grpSp>
        <p:nvGrpSpPr>
          <p:cNvPr id="15" name="Group 15"/>
          <p:cNvGrpSpPr/>
          <p:nvPr/>
        </p:nvGrpSpPr>
        <p:grpSpPr>
          <a:xfrm>
            <a:off x="558095" y="8001805"/>
            <a:ext cx="9406775" cy="1894806"/>
            <a:chOff x="0" y="0"/>
            <a:chExt cx="3278559" cy="660400"/>
          </a:xfrm>
        </p:grpSpPr>
        <p:sp>
          <p:nvSpPr>
            <p:cNvPr id="16" name="Freeform 16"/>
            <p:cNvSpPr/>
            <p:nvPr/>
          </p:nvSpPr>
          <p:spPr>
            <a:xfrm>
              <a:off x="0" y="0"/>
              <a:ext cx="3278560" cy="660400"/>
            </a:xfrm>
            <a:custGeom>
              <a:avLst/>
              <a:gdLst/>
              <a:ahLst/>
              <a:cxnLst/>
              <a:rect l="l" t="t" r="r" b="b"/>
              <a:pathLst>
                <a:path w="3278560" h="660400">
                  <a:moveTo>
                    <a:pt x="3154099" y="660400"/>
                  </a:moveTo>
                  <a:lnTo>
                    <a:pt x="124460" y="660400"/>
                  </a:lnTo>
                  <a:cubicBezTo>
                    <a:pt x="55880" y="660400"/>
                    <a:pt x="0" y="604520"/>
                    <a:pt x="0" y="535940"/>
                  </a:cubicBezTo>
                  <a:lnTo>
                    <a:pt x="0" y="124460"/>
                  </a:lnTo>
                  <a:cubicBezTo>
                    <a:pt x="0" y="55880"/>
                    <a:pt x="55880" y="0"/>
                    <a:pt x="124460" y="0"/>
                  </a:cubicBezTo>
                  <a:lnTo>
                    <a:pt x="3154100" y="0"/>
                  </a:lnTo>
                  <a:cubicBezTo>
                    <a:pt x="3222679" y="0"/>
                    <a:pt x="3278560" y="55880"/>
                    <a:pt x="3278560" y="124460"/>
                  </a:cubicBezTo>
                  <a:lnTo>
                    <a:pt x="3278560" y="535940"/>
                  </a:lnTo>
                  <a:cubicBezTo>
                    <a:pt x="3278560" y="604520"/>
                    <a:pt x="3222679" y="660400"/>
                    <a:pt x="3154100" y="660400"/>
                  </a:cubicBezTo>
                  <a:close/>
                </a:path>
              </a:pathLst>
            </a:custGeom>
            <a:solidFill>
              <a:srgbClr val="FFFFFF"/>
            </a:solidFill>
          </p:spPr>
          <p:txBody>
            <a:bodyPr/>
            <a:lstStyle/>
            <a:p>
              <a:endParaRPr lang="en-US"/>
            </a:p>
          </p:txBody>
        </p:sp>
      </p:grpSp>
      <p:sp>
        <p:nvSpPr>
          <p:cNvPr id="17" name="TextBox 17"/>
          <p:cNvSpPr txBox="1"/>
          <p:nvPr/>
        </p:nvSpPr>
        <p:spPr>
          <a:xfrm>
            <a:off x="3197014" y="417447"/>
            <a:ext cx="4104073" cy="1023620"/>
          </a:xfrm>
          <a:prstGeom prst="rect">
            <a:avLst/>
          </a:prstGeom>
        </p:spPr>
        <p:txBody>
          <a:bodyPr lIns="0" tIns="0" rIns="0" bIns="0" rtlCol="0" anchor="t">
            <a:spAutoFit/>
          </a:bodyPr>
          <a:lstStyle/>
          <a:p>
            <a:pPr algn="ctr">
              <a:lnSpc>
                <a:spcPts val="7809"/>
              </a:lnSpc>
            </a:pPr>
            <a:r>
              <a:rPr lang="en-US" sz="7099" dirty="0">
                <a:solidFill>
                  <a:srgbClr val="FFFFFF"/>
                </a:solidFill>
                <a:latin typeface="Barlow Bold"/>
              </a:rPr>
              <a:t>GET </a:t>
            </a:r>
          </a:p>
        </p:txBody>
      </p:sp>
      <p:sp>
        <p:nvSpPr>
          <p:cNvPr id="18" name="TextBox 18"/>
          <p:cNvSpPr txBox="1"/>
          <p:nvPr/>
        </p:nvSpPr>
        <p:spPr>
          <a:xfrm>
            <a:off x="903282" y="4121521"/>
            <a:ext cx="8334113" cy="1189355"/>
          </a:xfrm>
          <a:prstGeom prst="rect">
            <a:avLst/>
          </a:prstGeom>
        </p:spPr>
        <p:txBody>
          <a:bodyPr lIns="0" tIns="0" rIns="0" bIns="0" rtlCol="0" anchor="t">
            <a:spAutoFit/>
          </a:bodyPr>
          <a:lstStyle/>
          <a:p>
            <a:pPr>
              <a:lnSpc>
                <a:spcPts val="3220"/>
              </a:lnSpc>
            </a:pPr>
            <a:r>
              <a:rPr lang="en-US" sz="2300">
                <a:solidFill>
                  <a:srgbClr val="000000"/>
                </a:solidFill>
                <a:latin typeface="Montserrat Bold"/>
              </a:rPr>
              <a:t>The Navy’s Get Real, Get Better (GRBG) call to action empowers us to self-assess and self-correct risk </a:t>
            </a:r>
          </a:p>
          <a:p>
            <a:pPr>
              <a:lnSpc>
                <a:spcPts val="3220"/>
              </a:lnSpc>
            </a:pPr>
            <a:r>
              <a:rPr lang="en-US" sz="2300">
                <a:solidFill>
                  <a:srgbClr val="000000"/>
                </a:solidFill>
                <a:latin typeface="Montserrat Bold"/>
              </a:rPr>
              <a:t>both on and off duty. </a:t>
            </a:r>
          </a:p>
        </p:txBody>
      </p:sp>
      <p:sp>
        <p:nvSpPr>
          <p:cNvPr id="19" name="TextBox 19"/>
          <p:cNvSpPr txBox="1"/>
          <p:nvPr/>
        </p:nvSpPr>
        <p:spPr>
          <a:xfrm>
            <a:off x="903282" y="8130693"/>
            <a:ext cx="8716402" cy="1589405"/>
          </a:xfrm>
          <a:prstGeom prst="rect">
            <a:avLst/>
          </a:prstGeom>
        </p:spPr>
        <p:txBody>
          <a:bodyPr lIns="0" tIns="0" rIns="0" bIns="0" rtlCol="0" anchor="t">
            <a:spAutoFit/>
          </a:bodyPr>
          <a:lstStyle/>
          <a:p>
            <a:pPr>
              <a:lnSpc>
                <a:spcPts val="3220"/>
              </a:lnSpc>
            </a:pPr>
            <a:r>
              <a:rPr lang="en-US" sz="2300">
                <a:solidFill>
                  <a:srgbClr val="000000"/>
                </a:solidFill>
                <a:latin typeface="Montserrat Bold"/>
              </a:rPr>
              <a:t>The majority of off-duty recreational mishaps are entirely preventable and avoidable, provided we assess risks and comply with laws, procedures and recommended best practices for a given activity.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28700" y="838994"/>
            <a:ext cx="6919115" cy="876300"/>
          </a:xfrm>
          <a:prstGeom prst="rect">
            <a:avLst/>
          </a:prstGeom>
        </p:spPr>
        <p:txBody>
          <a:bodyPr lIns="0" tIns="0" rIns="0" bIns="0" rtlCol="0" anchor="t">
            <a:spAutoFit/>
          </a:bodyPr>
          <a:lstStyle/>
          <a:p>
            <a:pPr>
              <a:lnSpc>
                <a:spcPts val="6600"/>
              </a:lnSpc>
            </a:pPr>
            <a:r>
              <a:rPr lang="en-US" sz="6000">
                <a:solidFill>
                  <a:srgbClr val="01A6CC"/>
                </a:solidFill>
                <a:latin typeface="Barlow Bold"/>
              </a:rPr>
              <a:t>Water-Related</a:t>
            </a:r>
          </a:p>
        </p:txBody>
      </p:sp>
      <p:sp>
        <p:nvSpPr>
          <p:cNvPr id="7" name="TextBox 7"/>
          <p:cNvSpPr txBox="1"/>
          <p:nvPr/>
        </p:nvSpPr>
        <p:spPr>
          <a:xfrm>
            <a:off x="1028700" y="1753377"/>
            <a:ext cx="6919115" cy="876300"/>
          </a:xfrm>
          <a:prstGeom prst="rect">
            <a:avLst/>
          </a:prstGeom>
        </p:spPr>
        <p:txBody>
          <a:bodyPr lIns="0" tIns="0" rIns="0" bIns="0" rtlCol="0" anchor="t">
            <a:spAutoFit/>
          </a:bodyPr>
          <a:lstStyle/>
          <a:p>
            <a:pPr>
              <a:lnSpc>
                <a:spcPts val="6600"/>
              </a:lnSpc>
            </a:pPr>
            <a:r>
              <a:rPr lang="en-US" sz="6000">
                <a:solidFill>
                  <a:srgbClr val="FF8800"/>
                </a:solidFill>
                <a:latin typeface="Barlow Bold"/>
              </a:rPr>
              <a:t>Activities</a:t>
            </a:r>
          </a:p>
        </p:txBody>
      </p:sp>
      <p:grpSp>
        <p:nvGrpSpPr>
          <p:cNvPr id="8" name="Group 8"/>
          <p:cNvGrpSpPr/>
          <p:nvPr/>
        </p:nvGrpSpPr>
        <p:grpSpPr>
          <a:xfrm>
            <a:off x="1028700" y="3144027"/>
            <a:ext cx="8115300" cy="3579415"/>
            <a:chOff x="0" y="0"/>
            <a:chExt cx="3107222" cy="1370502"/>
          </a:xfrm>
        </p:grpSpPr>
        <p:sp>
          <p:nvSpPr>
            <p:cNvPr id="9" name="Freeform 9"/>
            <p:cNvSpPr/>
            <p:nvPr/>
          </p:nvSpPr>
          <p:spPr>
            <a:xfrm>
              <a:off x="0" y="0"/>
              <a:ext cx="3107223" cy="1370502"/>
            </a:xfrm>
            <a:custGeom>
              <a:avLst/>
              <a:gdLst/>
              <a:ahLst/>
              <a:cxnLst/>
              <a:rect l="l" t="t" r="r" b="b"/>
              <a:pathLst>
                <a:path w="3107223" h="1370502">
                  <a:moveTo>
                    <a:pt x="2982762" y="1370502"/>
                  </a:moveTo>
                  <a:lnTo>
                    <a:pt x="124460" y="1370502"/>
                  </a:lnTo>
                  <a:cubicBezTo>
                    <a:pt x="55880" y="1370502"/>
                    <a:pt x="0" y="1314622"/>
                    <a:pt x="0" y="1246042"/>
                  </a:cubicBezTo>
                  <a:lnTo>
                    <a:pt x="0" y="124460"/>
                  </a:lnTo>
                  <a:cubicBezTo>
                    <a:pt x="0" y="55880"/>
                    <a:pt x="55880" y="0"/>
                    <a:pt x="124460" y="0"/>
                  </a:cubicBezTo>
                  <a:lnTo>
                    <a:pt x="2982763" y="0"/>
                  </a:lnTo>
                  <a:cubicBezTo>
                    <a:pt x="3051342" y="0"/>
                    <a:pt x="3107223" y="55880"/>
                    <a:pt x="3107223" y="124460"/>
                  </a:cubicBezTo>
                  <a:lnTo>
                    <a:pt x="3107223" y="1246042"/>
                  </a:lnTo>
                  <a:cubicBezTo>
                    <a:pt x="3107223" y="1314622"/>
                    <a:pt x="3051342" y="1370502"/>
                    <a:pt x="2982763" y="1370502"/>
                  </a:cubicBezTo>
                  <a:close/>
                </a:path>
              </a:pathLst>
            </a:custGeom>
            <a:solidFill>
              <a:srgbClr val="FF8800"/>
            </a:solidFill>
          </p:spPr>
          <p:txBody>
            <a:bodyPr/>
            <a:lstStyle/>
            <a:p>
              <a:endParaRPr lang="en-US"/>
            </a:p>
          </p:txBody>
        </p:sp>
      </p:grpSp>
      <p:sp>
        <p:nvSpPr>
          <p:cNvPr id="10" name="TextBox 10"/>
          <p:cNvSpPr txBox="1"/>
          <p:nvPr/>
        </p:nvSpPr>
        <p:spPr>
          <a:xfrm>
            <a:off x="1800566" y="3512287"/>
            <a:ext cx="6571569" cy="2785745"/>
          </a:xfrm>
          <a:prstGeom prst="rect">
            <a:avLst/>
          </a:prstGeom>
        </p:spPr>
        <p:txBody>
          <a:bodyPr lIns="0" tIns="0" rIns="0" bIns="0" rtlCol="0" anchor="t">
            <a:spAutoFit/>
          </a:bodyPr>
          <a:lstStyle/>
          <a:p>
            <a:pPr algn="ctr">
              <a:lnSpc>
                <a:spcPts val="4479"/>
              </a:lnSpc>
            </a:pPr>
            <a:r>
              <a:rPr lang="en-US" sz="3199">
                <a:solidFill>
                  <a:srgbClr val="FFFFFF"/>
                </a:solidFill>
                <a:latin typeface="Montserrat Bold"/>
              </a:rPr>
              <a:t>The Department of the Navy saw </a:t>
            </a:r>
            <a:r>
              <a:rPr lang="en-US" sz="3199">
                <a:solidFill>
                  <a:srgbClr val="000000"/>
                </a:solidFill>
                <a:latin typeface="Montserrat Bold"/>
              </a:rPr>
              <a:t>7</a:t>
            </a:r>
            <a:r>
              <a:rPr lang="en-US" sz="3199">
                <a:solidFill>
                  <a:srgbClr val="01A6CC"/>
                </a:solidFill>
                <a:latin typeface="Montserrat Bold"/>
              </a:rPr>
              <a:t> </a:t>
            </a:r>
            <a:r>
              <a:rPr lang="en-US" sz="3199">
                <a:solidFill>
                  <a:srgbClr val="FFFFFF"/>
                </a:solidFill>
                <a:latin typeface="Montserrat Bold"/>
              </a:rPr>
              <a:t>Sailors sustain injuries while participating in water-related activities that resulted in loss of time from work.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3847" y="2567072"/>
            <a:ext cx="10074687" cy="6074266"/>
            <a:chOff x="0" y="0"/>
            <a:chExt cx="3081103" cy="1857670"/>
          </a:xfrm>
        </p:grpSpPr>
        <p:sp>
          <p:nvSpPr>
            <p:cNvPr id="5" name="Freeform 5"/>
            <p:cNvSpPr/>
            <p:nvPr/>
          </p:nvSpPr>
          <p:spPr>
            <a:xfrm>
              <a:off x="0" y="0"/>
              <a:ext cx="3081103" cy="1857670"/>
            </a:xfrm>
            <a:custGeom>
              <a:avLst/>
              <a:gdLst/>
              <a:ahLst/>
              <a:cxnLst/>
              <a:rect l="l" t="t" r="r" b="b"/>
              <a:pathLst>
                <a:path w="3081103" h="1857670">
                  <a:moveTo>
                    <a:pt x="2956643" y="1857670"/>
                  </a:moveTo>
                  <a:lnTo>
                    <a:pt x="124460" y="1857670"/>
                  </a:lnTo>
                  <a:cubicBezTo>
                    <a:pt x="55880" y="1857670"/>
                    <a:pt x="0" y="1801790"/>
                    <a:pt x="0" y="1733210"/>
                  </a:cubicBezTo>
                  <a:lnTo>
                    <a:pt x="0" y="124460"/>
                  </a:lnTo>
                  <a:cubicBezTo>
                    <a:pt x="0" y="55880"/>
                    <a:pt x="55880" y="0"/>
                    <a:pt x="124460" y="0"/>
                  </a:cubicBezTo>
                  <a:lnTo>
                    <a:pt x="2956643" y="0"/>
                  </a:lnTo>
                  <a:cubicBezTo>
                    <a:pt x="3025223" y="0"/>
                    <a:pt x="3081103" y="55880"/>
                    <a:pt x="3081103" y="124460"/>
                  </a:cubicBezTo>
                  <a:lnTo>
                    <a:pt x="3081103" y="1733210"/>
                  </a:lnTo>
                  <a:cubicBezTo>
                    <a:pt x="3081103" y="1801790"/>
                    <a:pt x="3025223" y="1857670"/>
                    <a:pt x="2956643" y="1857670"/>
                  </a:cubicBezTo>
                  <a:close/>
                </a:path>
              </a:pathLst>
            </a:custGeom>
            <a:solidFill>
              <a:srgbClr val="E35A1D"/>
            </a:solidFill>
          </p:spPr>
          <p:txBody>
            <a:bodyPr/>
            <a:lstStyle/>
            <a:p>
              <a:endParaRPr lang="en-US"/>
            </a:p>
          </p:txBody>
        </p:sp>
      </p:grpSp>
      <p:sp>
        <p:nvSpPr>
          <p:cNvPr id="8" name="TextBox 8"/>
          <p:cNvSpPr txBox="1"/>
          <p:nvPr/>
        </p:nvSpPr>
        <p:spPr>
          <a:xfrm>
            <a:off x="960685" y="2764849"/>
            <a:ext cx="9506074" cy="5424045"/>
          </a:xfrm>
          <a:prstGeom prst="rect">
            <a:avLst/>
          </a:prstGeom>
        </p:spPr>
        <p:txBody>
          <a:bodyPr lIns="0" tIns="0" rIns="0" bIns="0" rtlCol="0" anchor="t">
            <a:spAutoFit/>
          </a:bodyPr>
          <a:lstStyle/>
          <a:p>
            <a:pPr marL="604523" lvl="1" indent="-302261">
              <a:lnSpc>
                <a:spcPts val="3920"/>
              </a:lnSpc>
              <a:buFont typeface="Arial"/>
              <a:buChar char="•"/>
            </a:pPr>
            <a:r>
              <a:rPr lang="en-US" sz="2800">
                <a:solidFill>
                  <a:srgbClr val="FFFFFF"/>
                </a:solidFill>
                <a:latin typeface="Montserrat Bold"/>
              </a:rPr>
              <a:t>Don’t swim alone. Always swim with a partner.</a:t>
            </a:r>
          </a:p>
          <a:p>
            <a:pPr algn="ctr">
              <a:lnSpc>
                <a:spcPts val="3920"/>
              </a:lnSpc>
            </a:pPr>
            <a:endParaRPr lang="en-US" sz="2800">
              <a:solidFill>
                <a:srgbClr val="FFFFFF"/>
              </a:solidFill>
              <a:latin typeface="Montserrat Bold"/>
            </a:endParaRPr>
          </a:p>
          <a:p>
            <a:pPr marL="604523" lvl="1" indent="-302261">
              <a:lnSpc>
                <a:spcPts val="3920"/>
              </a:lnSpc>
              <a:buFont typeface="Arial"/>
              <a:buChar char="•"/>
            </a:pPr>
            <a:r>
              <a:rPr lang="en-US" sz="2800">
                <a:solidFill>
                  <a:srgbClr val="FFFFFF"/>
                </a:solidFill>
                <a:latin typeface="Montserrat Bold"/>
              </a:rPr>
              <a:t>Never swim under the influence of alcohol, drugs or medication.</a:t>
            </a:r>
          </a:p>
          <a:p>
            <a:pPr>
              <a:lnSpc>
                <a:spcPts val="3920"/>
              </a:lnSpc>
            </a:pPr>
            <a:endParaRPr lang="en-US" sz="2800">
              <a:solidFill>
                <a:srgbClr val="FFFFFF"/>
              </a:solidFill>
              <a:latin typeface="Montserrat Bold"/>
            </a:endParaRPr>
          </a:p>
          <a:p>
            <a:pPr marL="604523" lvl="1" indent="-302261">
              <a:lnSpc>
                <a:spcPts val="3920"/>
              </a:lnSpc>
              <a:buFont typeface="Arial"/>
              <a:buChar char="•"/>
            </a:pPr>
            <a:r>
              <a:rPr lang="en-US" sz="2800">
                <a:solidFill>
                  <a:srgbClr val="FFFFFF"/>
                </a:solidFill>
                <a:latin typeface="Montserrat Bold"/>
              </a:rPr>
              <a:t>Know and observe your swimming limitations and capabilities.</a:t>
            </a:r>
          </a:p>
          <a:p>
            <a:pPr>
              <a:lnSpc>
                <a:spcPts val="3920"/>
              </a:lnSpc>
            </a:pPr>
            <a:endParaRPr lang="en-US" sz="2800">
              <a:solidFill>
                <a:srgbClr val="FFFFFF"/>
              </a:solidFill>
              <a:latin typeface="Montserrat Bold"/>
            </a:endParaRPr>
          </a:p>
          <a:p>
            <a:pPr marL="604523" lvl="1" indent="-302261">
              <a:lnSpc>
                <a:spcPts val="3920"/>
              </a:lnSpc>
              <a:buFont typeface="Arial"/>
              <a:buChar char="•"/>
            </a:pPr>
            <a:r>
              <a:rPr lang="en-US" sz="2800">
                <a:solidFill>
                  <a:srgbClr val="FFFFFF"/>
                </a:solidFill>
                <a:latin typeface="Montserrat Bold"/>
              </a:rPr>
              <a:t>Don’t get too tired, too far from safety, too much sun exposure or experience too much strenuous activity.</a:t>
            </a:r>
          </a:p>
        </p:txBody>
      </p:sp>
      <p:sp>
        <p:nvSpPr>
          <p:cNvPr id="9" name="TextBox 9"/>
          <p:cNvSpPr txBox="1"/>
          <p:nvPr/>
        </p:nvSpPr>
        <p:spPr>
          <a:xfrm>
            <a:off x="3774568" y="8843938"/>
            <a:ext cx="6312149" cy="1057911"/>
          </a:xfrm>
          <a:prstGeom prst="rect">
            <a:avLst/>
          </a:prstGeom>
        </p:spPr>
        <p:txBody>
          <a:bodyPr lIns="0" tIns="0" rIns="0" bIns="0" rtlCol="0" anchor="t">
            <a:spAutoFit/>
          </a:bodyPr>
          <a:lstStyle/>
          <a:p>
            <a:pPr algn="r">
              <a:lnSpc>
                <a:spcPts val="4180"/>
              </a:lnSpc>
            </a:pPr>
            <a:r>
              <a:rPr lang="en-US" sz="3800">
                <a:solidFill>
                  <a:srgbClr val="000000"/>
                </a:solidFill>
                <a:latin typeface="Barlow Bold"/>
              </a:rPr>
              <a:t>Maintain self-awareness of </a:t>
            </a:r>
          </a:p>
          <a:p>
            <a:pPr algn="r">
              <a:lnSpc>
                <a:spcPts val="4180"/>
              </a:lnSpc>
            </a:pPr>
            <a:r>
              <a:rPr lang="en-US" sz="3800">
                <a:solidFill>
                  <a:srgbClr val="000000"/>
                </a:solidFill>
                <a:latin typeface="Barlow Bold"/>
              </a:rPr>
              <a:t>swimming skills.</a:t>
            </a:r>
          </a:p>
        </p:txBody>
      </p:sp>
      <p:sp>
        <p:nvSpPr>
          <p:cNvPr id="14" name="TextBox 14"/>
          <p:cNvSpPr txBox="1"/>
          <p:nvPr/>
        </p:nvSpPr>
        <p:spPr>
          <a:xfrm>
            <a:off x="843372" y="1386645"/>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15" name="TextBox 15"/>
          <p:cNvSpPr txBox="1"/>
          <p:nvPr/>
        </p:nvSpPr>
        <p:spPr>
          <a:xfrm>
            <a:off x="843372" y="472262"/>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Adult Swimming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04396" y="1665149"/>
            <a:ext cx="10440163" cy="5755115"/>
            <a:chOff x="0" y="0"/>
            <a:chExt cx="13920218" cy="7673487"/>
          </a:xfrm>
        </p:grpSpPr>
        <p:pic>
          <p:nvPicPr>
            <p:cNvPr id="3" name="Picture 3"/>
            <p:cNvPicPr>
              <a:picLocks noChangeAspect="1"/>
            </p:cNvPicPr>
            <p:nvPr/>
          </p:nvPicPr>
          <p:blipFill>
            <a:blip r:embed="rId2"/>
            <a:srcRect l="1392" r="1392" b="942"/>
            <a:stretch>
              <a:fillRect/>
            </a:stretch>
          </p:blipFill>
          <p:spPr>
            <a:xfrm>
              <a:off x="0" y="0"/>
              <a:ext cx="13920218" cy="7673487"/>
            </a:xfrm>
            <a:prstGeom prst="rect">
              <a:avLst/>
            </a:prstGeom>
          </p:spPr>
        </p:pic>
      </p:grpSp>
      <p:grpSp>
        <p:nvGrpSpPr>
          <p:cNvPr id="4" name="Group 4"/>
          <p:cNvGrpSpPr/>
          <p:nvPr/>
        </p:nvGrpSpPr>
        <p:grpSpPr>
          <a:xfrm>
            <a:off x="952500" y="2395573"/>
            <a:ext cx="6017490" cy="5024691"/>
            <a:chOff x="0" y="0"/>
            <a:chExt cx="1885802" cy="1574672"/>
          </a:xfrm>
        </p:grpSpPr>
        <p:sp>
          <p:nvSpPr>
            <p:cNvPr id="5" name="Freeform 5"/>
            <p:cNvSpPr/>
            <p:nvPr/>
          </p:nvSpPr>
          <p:spPr>
            <a:xfrm>
              <a:off x="0" y="0"/>
              <a:ext cx="1885802" cy="1574672"/>
            </a:xfrm>
            <a:custGeom>
              <a:avLst/>
              <a:gdLst/>
              <a:ahLst/>
              <a:cxnLst/>
              <a:rect l="l" t="t" r="r" b="b"/>
              <a:pathLst>
                <a:path w="1885802" h="1574672">
                  <a:moveTo>
                    <a:pt x="1761342" y="1574672"/>
                  </a:moveTo>
                  <a:lnTo>
                    <a:pt x="124460" y="1574672"/>
                  </a:lnTo>
                  <a:cubicBezTo>
                    <a:pt x="55880" y="1574672"/>
                    <a:pt x="0" y="1518792"/>
                    <a:pt x="0" y="1450212"/>
                  </a:cubicBezTo>
                  <a:lnTo>
                    <a:pt x="0" y="124460"/>
                  </a:lnTo>
                  <a:cubicBezTo>
                    <a:pt x="0" y="55880"/>
                    <a:pt x="55880" y="0"/>
                    <a:pt x="124460" y="0"/>
                  </a:cubicBezTo>
                  <a:lnTo>
                    <a:pt x="1761342" y="0"/>
                  </a:lnTo>
                  <a:cubicBezTo>
                    <a:pt x="1829922" y="0"/>
                    <a:pt x="1885802" y="55880"/>
                    <a:pt x="1885802" y="124460"/>
                  </a:cubicBezTo>
                  <a:lnTo>
                    <a:pt x="1885802" y="1450212"/>
                  </a:lnTo>
                  <a:cubicBezTo>
                    <a:pt x="1885802" y="1518792"/>
                    <a:pt x="1829922" y="1574672"/>
                    <a:pt x="1761342" y="1574672"/>
                  </a:cubicBezTo>
                  <a:close/>
                </a:path>
              </a:pathLst>
            </a:custGeom>
            <a:solidFill>
              <a:srgbClr val="FF8800"/>
            </a:solidFill>
          </p:spPr>
          <p:txBody>
            <a:bodyPr/>
            <a:lstStyle/>
            <a:p>
              <a:endParaRPr lang="en-US"/>
            </a:p>
          </p:txBody>
        </p:sp>
      </p:grpSp>
      <p:sp>
        <p:nvSpPr>
          <p:cNvPr id="10" name="TextBox 10"/>
          <p:cNvSpPr txBox="1"/>
          <p:nvPr/>
        </p:nvSpPr>
        <p:spPr>
          <a:xfrm>
            <a:off x="952500" y="1276956"/>
            <a:ext cx="6919115" cy="876283"/>
          </a:xfrm>
          <a:prstGeom prst="rect">
            <a:avLst/>
          </a:prstGeom>
        </p:spPr>
        <p:txBody>
          <a:bodyPr lIns="0" tIns="0" rIns="0" bIns="0" rtlCol="0" anchor="t">
            <a:spAutoFit/>
          </a:bodyPr>
          <a:lstStyle/>
          <a:p>
            <a:pPr>
              <a:lnSpc>
                <a:spcPts val="6600"/>
              </a:lnSpc>
            </a:pPr>
            <a:r>
              <a:rPr lang="en-US" sz="6000">
                <a:solidFill>
                  <a:srgbClr val="FF8800"/>
                </a:solidFill>
                <a:latin typeface="Barlow Bold"/>
              </a:rPr>
              <a:t>Safety</a:t>
            </a:r>
          </a:p>
        </p:txBody>
      </p:sp>
      <p:sp>
        <p:nvSpPr>
          <p:cNvPr id="11" name="TextBox 11"/>
          <p:cNvSpPr txBox="1"/>
          <p:nvPr/>
        </p:nvSpPr>
        <p:spPr>
          <a:xfrm>
            <a:off x="952500" y="362573"/>
            <a:ext cx="6919115" cy="876283"/>
          </a:xfrm>
          <a:prstGeom prst="rect">
            <a:avLst/>
          </a:prstGeom>
        </p:spPr>
        <p:txBody>
          <a:bodyPr lIns="0" tIns="0" rIns="0" bIns="0" rtlCol="0" anchor="t">
            <a:spAutoFit/>
          </a:bodyPr>
          <a:lstStyle/>
          <a:p>
            <a:pPr>
              <a:lnSpc>
                <a:spcPts val="6600"/>
              </a:lnSpc>
            </a:pPr>
            <a:r>
              <a:rPr lang="en-US" sz="6000">
                <a:solidFill>
                  <a:srgbClr val="01A6CC"/>
                </a:solidFill>
                <a:latin typeface="Barlow Bold"/>
              </a:rPr>
              <a:t>Adult Swimming</a:t>
            </a:r>
          </a:p>
        </p:txBody>
      </p:sp>
      <p:sp>
        <p:nvSpPr>
          <p:cNvPr id="12" name="TextBox 12"/>
          <p:cNvSpPr txBox="1"/>
          <p:nvPr/>
        </p:nvSpPr>
        <p:spPr>
          <a:xfrm>
            <a:off x="1316529" y="2821943"/>
            <a:ext cx="5289431" cy="4200525"/>
          </a:xfrm>
          <a:prstGeom prst="rect">
            <a:avLst/>
          </a:prstGeom>
        </p:spPr>
        <p:txBody>
          <a:bodyPr lIns="0" tIns="0" rIns="0" bIns="0" rtlCol="0" anchor="t">
            <a:spAutoFit/>
          </a:bodyPr>
          <a:lstStyle/>
          <a:p>
            <a:pPr>
              <a:lnSpc>
                <a:spcPts val="3300"/>
              </a:lnSpc>
            </a:pPr>
            <a:r>
              <a:rPr lang="en-US" sz="3000" dirty="0">
                <a:solidFill>
                  <a:srgbClr val="FFFFFF"/>
                </a:solidFill>
                <a:latin typeface="Montserrat Bold"/>
              </a:rPr>
              <a:t>Avoid swift-moving water. If caught in a current, swim with it and angle toward shore or the edge of the current. (Rip currents are powerful currents of water moving away from shore that can sweep even the strongest swimmer out to sea.)</a:t>
            </a:r>
          </a:p>
        </p:txBody>
      </p:sp>
      <p:grpSp>
        <p:nvGrpSpPr>
          <p:cNvPr id="13" name="Group 13"/>
          <p:cNvGrpSpPr/>
          <p:nvPr/>
        </p:nvGrpSpPr>
        <p:grpSpPr>
          <a:xfrm>
            <a:off x="4248478" y="7846557"/>
            <a:ext cx="5843074" cy="2129296"/>
            <a:chOff x="0" y="0"/>
            <a:chExt cx="7790766" cy="2839062"/>
          </a:xfrm>
        </p:grpSpPr>
        <p:grpSp>
          <p:nvGrpSpPr>
            <p:cNvPr id="14" name="Group 14"/>
            <p:cNvGrpSpPr/>
            <p:nvPr/>
          </p:nvGrpSpPr>
          <p:grpSpPr>
            <a:xfrm>
              <a:off x="0" y="0"/>
              <a:ext cx="7790766" cy="2839062"/>
              <a:chOff x="0" y="0"/>
              <a:chExt cx="1831142" cy="667293"/>
            </a:xfrm>
          </p:grpSpPr>
          <p:sp>
            <p:nvSpPr>
              <p:cNvPr id="15" name="Freeform 15"/>
              <p:cNvSpPr/>
              <p:nvPr/>
            </p:nvSpPr>
            <p:spPr>
              <a:xfrm>
                <a:off x="0" y="0"/>
                <a:ext cx="1831142" cy="667294"/>
              </a:xfrm>
              <a:custGeom>
                <a:avLst/>
                <a:gdLst/>
                <a:ahLst/>
                <a:cxnLst/>
                <a:rect l="l" t="t" r="r" b="b"/>
                <a:pathLst>
                  <a:path w="1831142" h="667294">
                    <a:moveTo>
                      <a:pt x="1706682" y="667293"/>
                    </a:moveTo>
                    <a:lnTo>
                      <a:pt x="124460" y="667293"/>
                    </a:lnTo>
                    <a:cubicBezTo>
                      <a:pt x="55880" y="667293"/>
                      <a:pt x="0" y="611413"/>
                      <a:pt x="0" y="542833"/>
                    </a:cubicBezTo>
                    <a:lnTo>
                      <a:pt x="0" y="124460"/>
                    </a:lnTo>
                    <a:cubicBezTo>
                      <a:pt x="0" y="55880"/>
                      <a:pt x="55880" y="0"/>
                      <a:pt x="124460" y="0"/>
                    </a:cubicBezTo>
                    <a:lnTo>
                      <a:pt x="1706682" y="0"/>
                    </a:lnTo>
                    <a:cubicBezTo>
                      <a:pt x="1775262" y="0"/>
                      <a:pt x="1831142" y="55880"/>
                      <a:pt x="1831142" y="124460"/>
                    </a:cubicBezTo>
                    <a:lnTo>
                      <a:pt x="1831142" y="542833"/>
                    </a:lnTo>
                    <a:cubicBezTo>
                      <a:pt x="1831142" y="611413"/>
                      <a:pt x="1775262" y="667294"/>
                      <a:pt x="1706682" y="667294"/>
                    </a:cubicBezTo>
                    <a:close/>
                  </a:path>
                </a:pathLst>
              </a:custGeom>
              <a:solidFill>
                <a:srgbClr val="E35A1D"/>
              </a:solidFill>
            </p:spPr>
            <p:txBody>
              <a:bodyPr/>
              <a:lstStyle/>
              <a:p>
                <a:endParaRPr lang="en-US"/>
              </a:p>
            </p:txBody>
          </p:sp>
        </p:grpSp>
        <p:sp>
          <p:nvSpPr>
            <p:cNvPr id="16" name="TextBox 16"/>
            <p:cNvSpPr txBox="1"/>
            <p:nvPr/>
          </p:nvSpPr>
          <p:spPr>
            <a:xfrm>
              <a:off x="363281" y="584506"/>
              <a:ext cx="7064203" cy="1698625"/>
            </a:xfrm>
            <a:prstGeom prst="rect">
              <a:avLst/>
            </a:prstGeom>
          </p:spPr>
          <p:txBody>
            <a:bodyPr lIns="0" tIns="0" rIns="0" bIns="0" rtlCol="0" anchor="t">
              <a:spAutoFit/>
            </a:bodyPr>
            <a:lstStyle/>
            <a:p>
              <a:pPr algn="ctr">
                <a:lnSpc>
                  <a:spcPts val="3300"/>
                </a:lnSpc>
              </a:pPr>
              <a:r>
                <a:rPr lang="en-US" sz="3000">
                  <a:solidFill>
                    <a:srgbClr val="FFFFFF"/>
                  </a:solidFill>
                  <a:latin typeface="Montserrat Bold"/>
                </a:rPr>
                <a:t>Stay out of the water during thunderstorms and severe weather.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6936</Words>
  <Application>Microsoft Office PowerPoint</Application>
  <PresentationFormat>Custom</PresentationFormat>
  <Paragraphs>643</Paragraphs>
  <Slides>59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Montserrat Bold</vt:lpstr>
      <vt:lpstr>Montserrat</vt:lpstr>
      <vt:lpstr>Barlow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101 Critical Days of Summer</dc:title>
  <cp:lastModifiedBy>Kirsh, Priscilla A CIV USN COMNAVSAFECOM NOR VA (USA)</cp:lastModifiedBy>
  <cp:revision>1</cp:revision>
  <dcterms:created xsi:type="dcterms:W3CDTF">2006-08-16T00:00:00Z</dcterms:created>
  <dcterms:modified xsi:type="dcterms:W3CDTF">2024-05-01T12:39:50Z</dcterms:modified>
  <dc:identifier>DAF8mKNdn4Q</dc:identifier>
</cp:coreProperties>
</file>